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96" r:id="rId2"/>
    <p:sldId id="297" r:id="rId3"/>
    <p:sldId id="280" r:id="rId4"/>
    <p:sldId id="261" r:id="rId5"/>
    <p:sldId id="272" r:id="rId6"/>
    <p:sldId id="266" r:id="rId7"/>
    <p:sldId id="273" r:id="rId8"/>
    <p:sldId id="302" r:id="rId9"/>
    <p:sldId id="298" r:id="rId10"/>
    <p:sldId id="265" r:id="rId11"/>
    <p:sldId id="263" r:id="rId12"/>
    <p:sldId id="264" r:id="rId13"/>
    <p:sldId id="301" r:id="rId14"/>
    <p:sldId id="299" r:id="rId15"/>
    <p:sldId id="275" r:id="rId16"/>
    <p:sldId id="276" r:id="rId17"/>
    <p:sldId id="277" r:id="rId18"/>
    <p:sldId id="269" r:id="rId19"/>
    <p:sldId id="300" r:id="rId20"/>
    <p:sldId id="270" r:id="rId21"/>
    <p:sldId id="262" r:id="rId22"/>
    <p:sldId id="271" r:id="rId23"/>
    <p:sldId id="278" r:id="rId24"/>
    <p:sldId id="303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95E"/>
    <a:srgbClr val="475D74"/>
    <a:srgbClr val="424242"/>
    <a:srgbClr val="58687D"/>
    <a:srgbClr val="20ACA2"/>
    <a:srgbClr val="1C958C"/>
    <a:srgbClr val="188982"/>
    <a:srgbClr val="FDFDFD"/>
    <a:srgbClr val="FBFBFB"/>
    <a:srgbClr val="3377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36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-600" y="-96"/>
      </p:cViewPr>
      <p:guideLst>
        <p:guide orient="horz" pos="4269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solidFill>
                <a:schemeClr val="bg1"/>
              </a:solidFill>
            </a:ln>
            <a:effectLst>
              <a:outerShdw blurRad="381000" dist="19050" dir="5400000" algn="ctr" rotWithShape="0">
                <a:schemeClr val="bg1">
                  <a:lumMod val="75000"/>
                  <a:alpha val="63000"/>
                </a:schemeClr>
              </a:outerShdw>
            </a:effectLst>
          </c:spPr>
          <c:dPt>
            <c:idx val="0"/>
            <c:bubble3D val="0"/>
            <c:spPr>
              <a:gradFill rotWithShape="1">
                <a:gsLst>
                  <a:gs pos="0">
                    <a:srgbClr val="475D74"/>
                  </a:gs>
                  <a:gs pos="100000">
                    <a:srgbClr val="39495E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381000" dist="19050" dir="5400000" algn="ctr" rotWithShape="0">
                  <a:schemeClr val="bg1">
                    <a:lumMod val="75000"/>
                    <a:alpha val="63000"/>
                  </a:scheme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C0B-4BC4-807D-905B2A5F3D7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rgbClr val="475D74"/>
                  </a:gs>
                  <a:gs pos="100000">
                    <a:srgbClr val="39495E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381000" dist="19050" dir="5400000" algn="ctr" rotWithShape="0">
                  <a:schemeClr val="bg1">
                    <a:lumMod val="75000"/>
                    <a:alpha val="63000"/>
                  </a:scheme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C0B-4BC4-807D-905B2A5F3D7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rgbClr val="475D74"/>
                  </a:gs>
                  <a:gs pos="100000">
                    <a:srgbClr val="39495E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381000" dist="19050" dir="5400000" algn="ctr" rotWithShape="0">
                  <a:schemeClr val="bg1">
                    <a:lumMod val="75000"/>
                    <a:alpha val="63000"/>
                  </a:scheme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C0B-4BC4-807D-905B2A5F3D7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rgbClr val="475D74"/>
                  </a:gs>
                  <a:gs pos="100000">
                    <a:srgbClr val="39495E"/>
                  </a:gs>
                </a:gsLst>
                <a:lin ang="5400000" scaled="1"/>
              </a:gradFill>
              <a:ln>
                <a:solidFill>
                  <a:schemeClr val="bg1"/>
                </a:solidFill>
              </a:ln>
              <a:effectLst>
                <a:outerShdw blurRad="381000" dist="19050" dir="5400000" algn="ctr" rotWithShape="0">
                  <a:schemeClr val="bg1">
                    <a:lumMod val="75000"/>
                    <a:alpha val="63000"/>
                  </a:scheme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C0B-4BC4-807D-905B2A5F3D7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+mn-cs"/>
                    <a:sym typeface="字魂58号-创中黑" panose="000005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8</c:v>
                </c:pt>
                <c:pt idx="2">
                  <c:v>9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CC0B-4BC4-807D-905B2A5F3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50000"/>
            </a:schemeClr>
          </a:solidFill>
          <a:latin typeface="字魂58号-创中黑" panose="00000500000000000000" pitchFamily="2" charset="-122"/>
          <a:ea typeface="字魂58号-创中黑" panose="00000500000000000000" pitchFamily="2" charset="-122"/>
          <a:sym typeface="字魂58号-创中黑" panose="00000500000000000000" pitchFamily="2" charset="-122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C9FEAD52-8D5A-4F6C-A616-7BE5E66AA8AE}" type="datetimeFigureOut">
              <a:rPr lang="zh-CN" altLang="en-US" smtClean="0"/>
              <a:pPr/>
              <a:t>2020/1/29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C173FEFC-5A44-4C02-99F1-5B7E9679A3F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47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236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262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368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31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10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146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98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648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144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954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40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355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65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621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806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916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044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02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85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106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362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08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43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931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4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635013" y="1945376"/>
            <a:ext cx="2928868" cy="1770276"/>
          </a:xfrm>
          <a:prstGeom prst="rect">
            <a:avLst/>
          </a:prstGeom>
        </p:spPr>
      </p:sp>
      <p:sp>
        <p:nvSpPr>
          <p:cNvPr id="25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7948805" y="1945376"/>
            <a:ext cx="2928868" cy="1770276"/>
          </a:xfrm>
          <a:prstGeom prst="rect">
            <a:avLst/>
          </a:prstGeom>
        </p:spPr>
      </p:sp>
      <p:sp>
        <p:nvSpPr>
          <p:cNvPr id="2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19858" y="1945376"/>
            <a:ext cx="2928868" cy="177027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409719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3530600" y="2794362"/>
            <a:ext cx="2203053" cy="816703"/>
          </a:xfrm>
          <a:custGeom>
            <a:avLst/>
            <a:gdLst>
              <a:gd name="connsiteX0" fmla="*/ 136120 w 1807609"/>
              <a:gd name="connsiteY0" fmla="*/ 0 h 816703"/>
              <a:gd name="connsiteX1" fmla="*/ 1671489 w 1807609"/>
              <a:gd name="connsiteY1" fmla="*/ 0 h 816703"/>
              <a:gd name="connsiteX2" fmla="*/ 1807609 w 1807609"/>
              <a:gd name="connsiteY2" fmla="*/ 136120 h 816703"/>
              <a:gd name="connsiteX3" fmla="*/ 1807609 w 1807609"/>
              <a:gd name="connsiteY3" fmla="*/ 680583 h 816703"/>
              <a:gd name="connsiteX4" fmla="*/ 1671489 w 1807609"/>
              <a:gd name="connsiteY4" fmla="*/ 816703 h 816703"/>
              <a:gd name="connsiteX5" fmla="*/ 136120 w 1807609"/>
              <a:gd name="connsiteY5" fmla="*/ 816703 h 816703"/>
              <a:gd name="connsiteX6" fmla="*/ 0 w 1807609"/>
              <a:gd name="connsiteY6" fmla="*/ 680583 h 816703"/>
              <a:gd name="connsiteX7" fmla="*/ 0 w 1807609"/>
              <a:gd name="connsiteY7" fmla="*/ 136120 h 816703"/>
              <a:gd name="connsiteX8" fmla="*/ 136120 w 1807609"/>
              <a:gd name="connsiteY8" fmla="*/ 0 h 8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7609" h="816703">
                <a:moveTo>
                  <a:pt x="136120" y="0"/>
                </a:moveTo>
                <a:lnTo>
                  <a:pt x="1671489" y="0"/>
                </a:lnTo>
                <a:cubicBezTo>
                  <a:pt x="1746666" y="0"/>
                  <a:pt x="1807609" y="60943"/>
                  <a:pt x="1807609" y="136120"/>
                </a:cubicBezTo>
                <a:lnTo>
                  <a:pt x="1807609" y="680583"/>
                </a:lnTo>
                <a:cubicBezTo>
                  <a:pt x="1807609" y="755760"/>
                  <a:pt x="1746666" y="816703"/>
                  <a:pt x="1671489" y="816703"/>
                </a:cubicBezTo>
                <a:lnTo>
                  <a:pt x="136120" y="816703"/>
                </a:lnTo>
                <a:cubicBezTo>
                  <a:pt x="60943" y="816703"/>
                  <a:pt x="0" y="755760"/>
                  <a:pt x="0" y="680583"/>
                </a:cubicBezTo>
                <a:lnTo>
                  <a:pt x="0" y="136120"/>
                </a:lnTo>
                <a:cubicBezTo>
                  <a:pt x="0" y="60943"/>
                  <a:pt x="60943" y="0"/>
                  <a:pt x="136120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135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538819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488103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437386" y="5317495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64611" y="1410127"/>
            <a:ext cx="707278" cy="707276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005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6659563" y="2632075"/>
            <a:ext cx="4295775" cy="2684463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7887" y="4664885"/>
            <a:ext cx="827316" cy="827314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59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976914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250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117092" y="2202403"/>
            <a:ext cx="3201080" cy="2453194"/>
          </a:xfrm>
          <a:prstGeom prst="rect">
            <a:avLst/>
          </a:prstGeom>
          <a:effectLst>
            <a:outerShdw blurRad="5715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208861" y="0"/>
            <a:ext cx="2982913" cy="2286000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9208861" y="4572000"/>
            <a:ext cx="2982913" cy="2286000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368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264727" y="2043079"/>
            <a:ext cx="1799273" cy="179768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00"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195972" y="2043079"/>
            <a:ext cx="1799273" cy="179768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00"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127216" y="2043079"/>
            <a:ext cx="1799273" cy="179768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00"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49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97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407572" y="1064173"/>
            <a:ext cx="2790497" cy="4729655"/>
          </a:xfrm>
          <a:custGeom>
            <a:avLst/>
            <a:gdLst>
              <a:gd name="connsiteX0" fmla="*/ 11369 w 2169581"/>
              <a:gd name="connsiteY0" fmla="*/ 0 h 3746091"/>
              <a:gd name="connsiteX1" fmla="*/ 2158212 w 2169581"/>
              <a:gd name="connsiteY1" fmla="*/ 0 h 3746091"/>
              <a:gd name="connsiteX2" fmla="*/ 2169581 w 2169581"/>
              <a:gd name="connsiteY2" fmla="*/ 11369 h 3746091"/>
              <a:gd name="connsiteX3" fmla="*/ 2169581 w 2169581"/>
              <a:gd name="connsiteY3" fmla="*/ 3734722 h 3746091"/>
              <a:gd name="connsiteX4" fmla="*/ 2158212 w 2169581"/>
              <a:gd name="connsiteY4" fmla="*/ 3746091 h 3746091"/>
              <a:gd name="connsiteX5" fmla="*/ 11369 w 2169581"/>
              <a:gd name="connsiteY5" fmla="*/ 3746091 h 3746091"/>
              <a:gd name="connsiteX6" fmla="*/ 0 w 2169581"/>
              <a:gd name="connsiteY6" fmla="*/ 3734722 h 3746091"/>
              <a:gd name="connsiteX7" fmla="*/ 0 w 2169581"/>
              <a:gd name="connsiteY7" fmla="*/ 11369 h 3746091"/>
              <a:gd name="connsiteX8" fmla="*/ 11369 w 2169581"/>
              <a:gd name="connsiteY8" fmla="*/ 0 h 3746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9581" h="3746091">
                <a:moveTo>
                  <a:pt x="11369" y="0"/>
                </a:moveTo>
                <a:lnTo>
                  <a:pt x="2158212" y="0"/>
                </a:lnTo>
                <a:cubicBezTo>
                  <a:pt x="2164491" y="0"/>
                  <a:pt x="2169581" y="5090"/>
                  <a:pt x="2169581" y="11369"/>
                </a:cubicBezTo>
                <a:lnTo>
                  <a:pt x="2169581" y="3734722"/>
                </a:lnTo>
                <a:cubicBezTo>
                  <a:pt x="2169581" y="3741001"/>
                  <a:pt x="2164491" y="3746091"/>
                  <a:pt x="2158212" y="3746091"/>
                </a:cubicBezTo>
                <a:lnTo>
                  <a:pt x="11369" y="3746091"/>
                </a:lnTo>
                <a:cubicBezTo>
                  <a:pt x="5090" y="3746091"/>
                  <a:pt x="0" y="3741001"/>
                  <a:pt x="0" y="3734722"/>
                </a:cubicBezTo>
                <a:lnTo>
                  <a:pt x="0" y="11369"/>
                </a:lnTo>
                <a:cubicBezTo>
                  <a:pt x="0" y="5090"/>
                  <a:pt x="5090" y="0"/>
                  <a:pt x="11369" y="0"/>
                </a:cubicBezTo>
                <a:close/>
              </a:path>
            </a:pathLst>
          </a:custGeom>
          <a:effectLst>
            <a:outerShdw blurRad="381000" dir="8400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485368" y="1064173"/>
            <a:ext cx="2790497" cy="4729655"/>
          </a:xfrm>
          <a:custGeom>
            <a:avLst/>
            <a:gdLst>
              <a:gd name="connsiteX0" fmla="*/ 11369 w 2169581"/>
              <a:gd name="connsiteY0" fmla="*/ 0 h 3746091"/>
              <a:gd name="connsiteX1" fmla="*/ 2158212 w 2169581"/>
              <a:gd name="connsiteY1" fmla="*/ 0 h 3746091"/>
              <a:gd name="connsiteX2" fmla="*/ 2169581 w 2169581"/>
              <a:gd name="connsiteY2" fmla="*/ 11369 h 3746091"/>
              <a:gd name="connsiteX3" fmla="*/ 2169581 w 2169581"/>
              <a:gd name="connsiteY3" fmla="*/ 3734722 h 3746091"/>
              <a:gd name="connsiteX4" fmla="*/ 2158212 w 2169581"/>
              <a:gd name="connsiteY4" fmla="*/ 3746091 h 3746091"/>
              <a:gd name="connsiteX5" fmla="*/ 11369 w 2169581"/>
              <a:gd name="connsiteY5" fmla="*/ 3746091 h 3746091"/>
              <a:gd name="connsiteX6" fmla="*/ 0 w 2169581"/>
              <a:gd name="connsiteY6" fmla="*/ 3734722 h 3746091"/>
              <a:gd name="connsiteX7" fmla="*/ 0 w 2169581"/>
              <a:gd name="connsiteY7" fmla="*/ 11369 h 3746091"/>
              <a:gd name="connsiteX8" fmla="*/ 11369 w 2169581"/>
              <a:gd name="connsiteY8" fmla="*/ 0 h 3746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9581" h="3746091">
                <a:moveTo>
                  <a:pt x="11369" y="0"/>
                </a:moveTo>
                <a:lnTo>
                  <a:pt x="2158212" y="0"/>
                </a:lnTo>
                <a:cubicBezTo>
                  <a:pt x="2164491" y="0"/>
                  <a:pt x="2169581" y="5090"/>
                  <a:pt x="2169581" y="11369"/>
                </a:cubicBezTo>
                <a:lnTo>
                  <a:pt x="2169581" y="3734722"/>
                </a:lnTo>
                <a:cubicBezTo>
                  <a:pt x="2169581" y="3741001"/>
                  <a:pt x="2164491" y="3746091"/>
                  <a:pt x="2158212" y="3746091"/>
                </a:cubicBezTo>
                <a:lnTo>
                  <a:pt x="11369" y="3746091"/>
                </a:lnTo>
                <a:cubicBezTo>
                  <a:pt x="5090" y="3746091"/>
                  <a:pt x="0" y="3741001"/>
                  <a:pt x="0" y="3734722"/>
                </a:cubicBezTo>
                <a:lnTo>
                  <a:pt x="0" y="11369"/>
                </a:lnTo>
                <a:cubicBezTo>
                  <a:pt x="0" y="5090"/>
                  <a:pt x="5090" y="0"/>
                  <a:pt x="11369" y="0"/>
                </a:cubicBezTo>
                <a:close/>
              </a:path>
            </a:pathLst>
          </a:custGeom>
          <a:effectLst>
            <a:outerShdw blurRad="381000" dir="8400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9063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22"/>
          <p:cNvSpPr>
            <a:spLocks noGrp="1"/>
          </p:cNvSpPr>
          <p:nvPr>
            <p:ph type="pic" sz="quarter" idx="19"/>
          </p:nvPr>
        </p:nvSpPr>
        <p:spPr>
          <a:xfrm>
            <a:off x="1" y="3421063"/>
            <a:ext cx="12191999" cy="3436937"/>
          </a:xfrm>
          <a:custGeom>
            <a:avLst/>
            <a:gdLst>
              <a:gd name="connsiteX0" fmla="*/ 10496549 w 12191999"/>
              <a:gd name="connsiteY0" fmla="*/ 1741487 h 3436937"/>
              <a:gd name="connsiteX1" fmla="*/ 12191999 w 12191999"/>
              <a:gd name="connsiteY1" fmla="*/ 1741487 h 3436937"/>
              <a:gd name="connsiteX2" fmla="*/ 12191999 w 12191999"/>
              <a:gd name="connsiteY2" fmla="*/ 3436937 h 3436937"/>
              <a:gd name="connsiteX3" fmla="*/ 10496549 w 12191999"/>
              <a:gd name="connsiteY3" fmla="*/ 3436937 h 3436937"/>
              <a:gd name="connsiteX4" fmla="*/ 8746396 w 12191999"/>
              <a:gd name="connsiteY4" fmla="*/ 1741487 h 3436937"/>
              <a:gd name="connsiteX5" fmla="*/ 10441846 w 12191999"/>
              <a:gd name="connsiteY5" fmla="*/ 1741487 h 3436937"/>
              <a:gd name="connsiteX6" fmla="*/ 10441846 w 12191999"/>
              <a:gd name="connsiteY6" fmla="*/ 3436937 h 3436937"/>
              <a:gd name="connsiteX7" fmla="*/ 8746396 w 12191999"/>
              <a:gd name="connsiteY7" fmla="*/ 3436937 h 3436937"/>
              <a:gd name="connsiteX8" fmla="*/ 5247962 w 12191999"/>
              <a:gd name="connsiteY8" fmla="*/ 1741487 h 3436937"/>
              <a:gd name="connsiteX9" fmla="*/ 6943412 w 12191999"/>
              <a:gd name="connsiteY9" fmla="*/ 1741487 h 3436937"/>
              <a:gd name="connsiteX10" fmla="*/ 6943412 w 12191999"/>
              <a:gd name="connsiteY10" fmla="*/ 3436937 h 3436937"/>
              <a:gd name="connsiteX11" fmla="*/ 5247962 w 12191999"/>
              <a:gd name="connsiteY11" fmla="*/ 3436937 h 3436937"/>
              <a:gd name="connsiteX12" fmla="*/ 3497806 w 12191999"/>
              <a:gd name="connsiteY12" fmla="*/ 1741487 h 3436937"/>
              <a:gd name="connsiteX13" fmla="*/ 5193256 w 12191999"/>
              <a:gd name="connsiteY13" fmla="*/ 1741487 h 3436937"/>
              <a:gd name="connsiteX14" fmla="*/ 5193256 w 12191999"/>
              <a:gd name="connsiteY14" fmla="*/ 3436937 h 3436937"/>
              <a:gd name="connsiteX15" fmla="*/ 3497806 w 12191999"/>
              <a:gd name="connsiteY15" fmla="*/ 3436937 h 3436937"/>
              <a:gd name="connsiteX16" fmla="*/ 0 w 12191999"/>
              <a:gd name="connsiteY16" fmla="*/ 1741487 h 3436937"/>
              <a:gd name="connsiteX17" fmla="*/ 1695450 w 12191999"/>
              <a:gd name="connsiteY17" fmla="*/ 1741487 h 3436937"/>
              <a:gd name="connsiteX18" fmla="*/ 1695450 w 12191999"/>
              <a:gd name="connsiteY18" fmla="*/ 3436937 h 3436937"/>
              <a:gd name="connsiteX19" fmla="*/ 0 w 12191999"/>
              <a:gd name="connsiteY19" fmla="*/ 3436937 h 3436937"/>
              <a:gd name="connsiteX20" fmla="*/ 8746396 w 12191999"/>
              <a:gd name="connsiteY20" fmla="*/ 0 h 3436937"/>
              <a:gd name="connsiteX21" fmla="*/ 10441846 w 12191999"/>
              <a:gd name="connsiteY21" fmla="*/ 0 h 3436937"/>
              <a:gd name="connsiteX22" fmla="*/ 10441846 w 12191999"/>
              <a:gd name="connsiteY22" fmla="*/ 1695450 h 3436937"/>
              <a:gd name="connsiteX23" fmla="*/ 8746396 w 12191999"/>
              <a:gd name="connsiteY23" fmla="*/ 1695450 h 3436937"/>
              <a:gd name="connsiteX24" fmla="*/ 6997804 w 12191999"/>
              <a:gd name="connsiteY24" fmla="*/ 0 h 3436937"/>
              <a:gd name="connsiteX25" fmla="*/ 8693254 w 12191999"/>
              <a:gd name="connsiteY25" fmla="*/ 0 h 3436937"/>
              <a:gd name="connsiteX26" fmla="*/ 8693254 w 12191999"/>
              <a:gd name="connsiteY26" fmla="*/ 1695450 h 3436937"/>
              <a:gd name="connsiteX27" fmla="*/ 6997804 w 12191999"/>
              <a:gd name="connsiteY27" fmla="*/ 1695450 h 3436937"/>
              <a:gd name="connsiteX28" fmla="*/ 5247962 w 12191999"/>
              <a:gd name="connsiteY28" fmla="*/ 0 h 3436937"/>
              <a:gd name="connsiteX29" fmla="*/ 6943412 w 12191999"/>
              <a:gd name="connsiteY29" fmla="*/ 0 h 3436937"/>
              <a:gd name="connsiteX30" fmla="*/ 6943412 w 12191999"/>
              <a:gd name="connsiteY30" fmla="*/ 1695450 h 3436937"/>
              <a:gd name="connsiteX31" fmla="*/ 5247962 w 12191999"/>
              <a:gd name="connsiteY31" fmla="*/ 1695450 h 3436937"/>
              <a:gd name="connsiteX32" fmla="*/ 1749529 w 12191999"/>
              <a:gd name="connsiteY32" fmla="*/ 0 h 3436937"/>
              <a:gd name="connsiteX33" fmla="*/ 3444979 w 12191999"/>
              <a:gd name="connsiteY33" fmla="*/ 0 h 3436937"/>
              <a:gd name="connsiteX34" fmla="*/ 3444979 w 12191999"/>
              <a:gd name="connsiteY34" fmla="*/ 1695450 h 3436937"/>
              <a:gd name="connsiteX35" fmla="*/ 1749529 w 12191999"/>
              <a:gd name="connsiteY35" fmla="*/ 1695450 h 3436937"/>
              <a:gd name="connsiteX36" fmla="*/ 1 w 12191999"/>
              <a:gd name="connsiteY36" fmla="*/ 0 h 3436937"/>
              <a:gd name="connsiteX37" fmla="*/ 1695450 w 12191999"/>
              <a:gd name="connsiteY37" fmla="*/ 0 h 3436937"/>
              <a:gd name="connsiteX38" fmla="*/ 1695450 w 12191999"/>
              <a:gd name="connsiteY38" fmla="*/ 1695450 h 3436937"/>
              <a:gd name="connsiteX39" fmla="*/ 1 w 12191999"/>
              <a:gd name="connsiteY39" fmla="*/ 1695450 h 343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1999" h="3436937">
                <a:moveTo>
                  <a:pt x="10496549" y="1741487"/>
                </a:moveTo>
                <a:lnTo>
                  <a:pt x="12191999" y="1741487"/>
                </a:lnTo>
                <a:lnTo>
                  <a:pt x="12191999" y="3436937"/>
                </a:lnTo>
                <a:lnTo>
                  <a:pt x="10496549" y="3436937"/>
                </a:lnTo>
                <a:close/>
                <a:moveTo>
                  <a:pt x="8746396" y="1741487"/>
                </a:moveTo>
                <a:lnTo>
                  <a:pt x="10441846" y="1741487"/>
                </a:lnTo>
                <a:lnTo>
                  <a:pt x="10441846" y="3436937"/>
                </a:lnTo>
                <a:lnTo>
                  <a:pt x="8746396" y="3436937"/>
                </a:lnTo>
                <a:close/>
                <a:moveTo>
                  <a:pt x="5247962" y="1741487"/>
                </a:moveTo>
                <a:lnTo>
                  <a:pt x="6943412" y="1741487"/>
                </a:lnTo>
                <a:lnTo>
                  <a:pt x="6943412" y="3436937"/>
                </a:lnTo>
                <a:lnTo>
                  <a:pt x="5247962" y="3436937"/>
                </a:lnTo>
                <a:close/>
                <a:moveTo>
                  <a:pt x="3497806" y="1741487"/>
                </a:moveTo>
                <a:lnTo>
                  <a:pt x="5193256" y="1741487"/>
                </a:lnTo>
                <a:lnTo>
                  <a:pt x="5193256" y="3436937"/>
                </a:lnTo>
                <a:lnTo>
                  <a:pt x="3497806" y="3436937"/>
                </a:lnTo>
                <a:close/>
                <a:moveTo>
                  <a:pt x="0" y="1741487"/>
                </a:moveTo>
                <a:lnTo>
                  <a:pt x="1695450" y="1741487"/>
                </a:lnTo>
                <a:lnTo>
                  <a:pt x="1695450" y="3436937"/>
                </a:lnTo>
                <a:lnTo>
                  <a:pt x="0" y="3436937"/>
                </a:lnTo>
                <a:close/>
                <a:moveTo>
                  <a:pt x="8746396" y="0"/>
                </a:moveTo>
                <a:lnTo>
                  <a:pt x="10441846" y="0"/>
                </a:lnTo>
                <a:lnTo>
                  <a:pt x="10441846" y="1695450"/>
                </a:lnTo>
                <a:lnTo>
                  <a:pt x="8746396" y="1695450"/>
                </a:lnTo>
                <a:close/>
                <a:moveTo>
                  <a:pt x="6997804" y="0"/>
                </a:moveTo>
                <a:lnTo>
                  <a:pt x="8693254" y="0"/>
                </a:lnTo>
                <a:lnTo>
                  <a:pt x="8693254" y="1695450"/>
                </a:lnTo>
                <a:lnTo>
                  <a:pt x="6997804" y="1695450"/>
                </a:lnTo>
                <a:close/>
                <a:moveTo>
                  <a:pt x="5247962" y="0"/>
                </a:moveTo>
                <a:lnTo>
                  <a:pt x="6943412" y="0"/>
                </a:lnTo>
                <a:lnTo>
                  <a:pt x="6943412" y="1695450"/>
                </a:lnTo>
                <a:lnTo>
                  <a:pt x="5247962" y="1695450"/>
                </a:lnTo>
                <a:close/>
                <a:moveTo>
                  <a:pt x="1749529" y="0"/>
                </a:moveTo>
                <a:lnTo>
                  <a:pt x="3444979" y="0"/>
                </a:lnTo>
                <a:lnTo>
                  <a:pt x="3444979" y="1695450"/>
                </a:lnTo>
                <a:lnTo>
                  <a:pt x="1749529" y="1695450"/>
                </a:lnTo>
                <a:close/>
                <a:moveTo>
                  <a:pt x="1" y="0"/>
                </a:moveTo>
                <a:lnTo>
                  <a:pt x="1695450" y="0"/>
                </a:lnTo>
                <a:lnTo>
                  <a:pt x="1695450" y="1695450"/>
                </a:lnTo>
                <a:lnTo>
                  <a:pt x="1" y="16954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559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41475" y="2100263"/>
            <a:ext cx="2657475" cy="2657475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67044" y="2100263"/>
            <a:ext cx="2657475" cy="2657475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892613" y="2100263"/>
            <a:ext cx="2657475" cy="2657475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7541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262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838200" y="1974100"/>
            <a:ext cx="2451100" cy="2170113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525928" y="1974100"/>
            <a:ext cx="2451100" cy="2170113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213656" y="1974100"/>
            <a:ext cx="2451100" cy="2170113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8891588" y="1974100"/>
            <a:ext cx="2451100" cy="2170113"/>
          </a:xfrm>
          <a:prstGeom prst="rect">
            <a:avLst/>
          </a:prstGeom>
        </p:spPr>
        <p:txBody>
          <a:bodyPr/>
          <a:lstStyle>
            <a:lvl1pPr>
              <a:defRPr>
                <a:ea typeface="字魂59号-创粗黑" panose="00000500000000000000" pitchFamily="2" charset="-122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835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67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5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.jf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1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直角三角形 6"/>
          <p:cNvSpPr/>
          <p:nvPr/>
        </p:nvSpPr>
        <p:spPr>
          <a:xfrm>
            <a:off x="-1" y="0"/>
            <a:ext cx="8096865" cy="6858000"/>
          </a:xfrm>
          <a:prstGeom prst="rtTriangl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6" name="直角三角形 25"/>
          <p:cNvSpPr/>
          <p:nvPr/>
        </p:nvSpPr>
        <p:spPr>
          <a:xfrm>
            <a:off x="1" y="3959902"/>
            <a:ext cx="3421626" cy="2898098"/>
          </a:xfrm>
          <a:prstGeom prst="rtTriangle">
            <a:avLst/>
          </a:prstGeom>
          <a:solidFill>
            <a:srgbClr val="586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2B9F012D-F67C-4DA7-84E1-6A46390E8A33}"/>
              </a:ext>
            </a:extLst>
          </p:cNvPr>
          <p:cNvSpPr txBox="1"/>
          <p:nvPr/>
        </p:nvSpPr>
        <p:spPr>
          <a:xfrm>
            <a:off x="1353194" y="2658875"/>
            <a:ext cx="84802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西安石油大学</a:t>
            </a:r>
            <a:r>
              <a:rPr lang="en-US" altLang="zh-CN" sz="6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PPT</a:t>
            </a:r>
            <a:r>
              <a:rPr lang="zh-CN" altLang="en-US" sz="6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模板</a:t>
            </a:r>
            <a:endParaRPr lang="zh-CN" altLang="en-US" sz="6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DD711017-29A7-4BA9-8D1B-DCEAD10136E9}"/>
              </a:ext>
            </a:extLst>
          </p:cNvPr>
          <p:cNvGrpSpPr/>
          <p:nvPr/>
        </p:nvGrpSpPr>
        <p:grpSpPr>
          <a:xfrm>
            <a:off x="2484724" y="3573840"/>
            <a:ext cx="3200940" cy="1569660"/>
            <a:chOff x="1556232" y="834299"/>
            <a:chExt cx="3200940" cy="1569660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C0D88EA5-211A-496D-B807-F6BD6C5E81DA}"/>
                </a:ext>
              </a:extLst>
            </p:cNvPr>
            <p:cNvSpPr txBox="1"/>
            <p:nvPr/>
          </p:nvSpPr>
          <p:spPr>
            <a:xfrm>
              <a:off x="1556232" y="834299"/>
              <a:ext cx="18473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endParaRPr lang="zh-CN" altLang="en-US" sz="9600" dirty="0">
                <a:solidFill>
                  <a:schemeClr val="bg1"/>
                </a:solidFill>
                <a:latin typeface="Arial Black" panose="020B0A04020102020204" pitchFamily="34" charset="0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xmlns="" id="{73525C16-0645-4799-9104-222C46F837B9}"/>
                </a:ext>
              </a:extLst>
            </p:cNvPr>
            <p:cNvSpPr txBox="1"/>
            <p:nvPr/>
          </p:nvSpPr>
          <p:spPr>
            <a:xfrm>
              <a:off x="2567512" y="834299"/>
              <a:ext cx="18473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endParaRPr lang="zh-CN" altLang="en-US" sz="9600" dirty="0">
                <a:solidFill>
                  <a:schemeClr val="bg1"/>
                </a:solidFill>
                <a:latin typeface="Arial Black" panose="020B0A04020102020204" pitchFamily="34" charset="0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xmlns="" id="{204E0F50-59FA-4F71-A835-469924E91F70}"/>
                </a:ext>
              </a:extLst>
            </p:cNvPr>
            <p:cNvSpPr txBox="1"/>
            <p:nvPr/>
          </p:nvSpPr>
          <p:spPr>
            <a:xfrm>
              <a:off x="4572441" y="834299"/>
              <a:ext cx="18473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endParaRPr lang="zh-CN" altLang="en-US" sz="9600" dirty="0">
                <a:solidFill>
                  <a:schemeClr val="bg1"/>
                </a:solidFill>
                <a:latin typeface="Arial Black" panose="020B0A04020102020204" pitchFamily="34" charset="0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CB4C9A0B-511B-4126-B8DB-14125E11CEA3}"/>
              </a:ext>
            </a:extLst>
          </p:cNvPr>
          <p:cNvSpPr txBox="1"/>
          <p:nvPr/>
        </p:nvSpPr>
        <p:spPr>
          <a:xfrm>
            <a:off x="3588369" y="5408951"/>
            <a:ext cx="232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汇报人</a:t>
            </a:r>
            <a:r>
              <a:rPr lang="zh-CN" altLang="en-US" sz="1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：</a:t>
            </a: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玩转西石油</a:t>
            </a:r>
            <a:endParaRPr lang="en-US" altLang="zh-CN" sz="1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时间：</a:t>
            </a:r>
            <a:r>
              <a:rPr lang="en-US" altLang="zh-CN" sz="1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2020/XX/XX</a:t>
            </a:r>
            <a:endParaRPr lang="zh-CN" altLang="en-US" sz="1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98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26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 animBg="1"/>
      <p:bldP spid="41" grpId="0"/>
      <p:bldP spid="5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49530" y="5163177"/>
            <a:ext cx="1694823" cy="1694823"/>
          </a:xfrm>
          <a:prstGeom prst="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99060" y="3421112"/>
            <a:ext cx="1694823" cy="1694823"/>
          </a:xfrm>
          <a:prstGeom prst="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6867" y="5163177"/>
            <a:ext cx="1694823" cy="1694823"/>
          </a:xfrm>
          <a:prstGeom prst="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496083" y="3421112"/>
            <a:ext cx="1694823" cy="1694823"/>
          </a:xfrm>
          <a:prstGeom prst="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42943" y="5463369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添加文本</a:t>
            </a:r>
            <a:endParaRPr lang="id-ID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1" name="Text Placeholder 4"/>
          <p:cNvSpPr txBox="1">
            <a:spLocks/>
          </p:cNvSpPr>
          <p:nvPr/>
        </p:nvSpPr>
        <p:spPr>
          <a:xfrm>
            <a:off x="1799855" y="5942596"/>
            <a:ext cx="1594172" cy="443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</a:t>
            </a:r>
            <a:endParaRPr lang="en-US" altLang="zh-CN" sz="11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</a:t>
            </a:r>
            <a:endParaRPr lang="id-ID" sz="11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92473" y="372130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添加文本</a:t>
            </a:r>
            <a:endParaRPr lang="id-ID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5" name="Text Placeholder 4"/>
          <p:cNvSpPr txBox="1">
            <a:spLocks/>
          </p:cNvSpPr>
          <p:nvPr/>
        </p:nvSpPr>
        <p:spPr>
          <a:xfrm>
            <a:off x="3549385" y="4200531"/>
            <a:ext cx="1594172" cy="443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</a:t>
            </a:r>
            <a:endParaRPr lang="en-US" altLang="zh-CN" sz="11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</a:t>
            </a:r>
            <a:endParaRPr lang="id-ID" sz="11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90280" y="5463369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添加文本</a:t>
            </a:r>
            <a:endParaRPr lang="id-ID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8" name="Text Placeholder 4"/>
          <p:cNvSpPr txBox="1">
            <a:spLocks/>
          </p:cNvSpPr>
          <p:nvPr/>
        </p:nvSpPr>
        <p:spPr>
          <a:xfrm>
            <a:off x="7047192" y="5942596"/>
            <a:ext cx="1594172" cy="443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</a:t>
            </a:r>
            <a:endParaRPr lang="en-US" altLang="zh-CN" sz="11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</a:t>
            </a:r>
            <a:endParaRPr lang="id-ID" sz="11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789496" y="3721304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添加文本</a:t>
            </a:r>
            <a:endParaRPr lang="id-ID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1" name="Text Placeholder 4"/>
          <p:cNvSpPr txBox="1">
            <a:spLocks/>
          </p:cNvSpPr>
          <p:nvPr/>
        </p:nvSpPr>
        <p:spPr>
          <a:xfrm>
            <a:off x="10546408" y="4200531"/>
            <a:ext cx="1594172" cy="443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</a:t>
            </a:r>
            <a:endParaRPr lang="en-US" altLang="zh-CN" sz="11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</a:t>
            </a:r>
            <a:endParaRPr lang="id-ID" sz="11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63812" y="867686"/>
            <a:ext cx="10553476" cy="2338519"/>
            <a:chOff x="763812" y="2936767"/>
            <a:chExt cx="10553476" cy="2338519"/>
          </a:xfrm>
        </p:grpSpPr>
        <p:sp>
          <p:nvSpPr>
            <p:cNvPr id="29" name="文本框 28"/>
            <p:cNvSpPr txBox="1"/>
            <p:nvPr/>
          </p:nvSpPr>
          <p:spPr>
            <a:xfrm>
              <a:off x="763812" y="2936767"/>
              <a:ext cx="37446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1" dirty="0">
                  <a:solidFill>
                    <a:srgbClr val="28282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标题文字</a:t>
              </a:r>
              <a:r>
                <a:rPr lang="en-US" altLang="zh-CN" sz="3200" b="1" i="1" dirty="0">
                  <a:solidFill>
                    <a:srgbClr val="28282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 </a:t>
              </a:r>
              <a:r>
                <a:rPr lang="zh-CN" altLang="en-US" sz="3200" i="1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添加此处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6672" y="3832583"/>
              <a:ext cx="10530616" cy="14427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。请将您的内容打在这里，或者通过复制您的文本后，在此框中选择粘贴，并选择只保留文字，且尽可能精简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874713" y="3694804"/>
              <a:ext cx="481647" cy="0"/>
            </a:xfrm>
            <a:prstGeom prst="line">
              <a:avLst/>
            </a:prstGeom>
            <a:solidFill>
              <a:srgbClr val="080808"/>
            </a:solidFill>
            <a:ln w="25400" cap="rnd">
              <a:solidFill>
                <a:srgbClr val="39495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" name="图片占位符 2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07" b="31207"/>
          <a:stretch>
            <a:fillRect/>
          </a:stretch>
        </p:blipFill>
        <p:spPr/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55" y="0"/>
            <a:ext cx="1654657" cy="16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9" grpId="0" animBg="1"/>
      <p:bldP spid="24" grpId="0" animBg="1"/>
      <p:bldP spid="49" grpId="0"/>
      <p:bldP spid="51" grpId="0"/>
      <p:bldP spid="54" grpId="0"/>
      <p:bldP spid="55" grpId="0"/>
      <p:bldP spid="57" grpId="0"/>
      <p:bldP spid="58" grpId="0"/>
      <p:bldP spid="60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5659644" y="4032250"/>
            <a:ext cx="872712" cy="872712"/>
            <a:chOff x="5582822" y="4140485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9" name="Oval 8"/>
            <p:cNvSpPr/>
            <p:nvPr/>
          </p:nvSpPr>
          <p:spPr>
            <a:xfrm>
              <a:off x="5582822" y="4140485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16784" y="4474447"/>
              <a:ext cx="358432" cy="358432"/>
              <a:chOff x="4427654" y="3049909"/>
              <a:chExt cx="464344" cy="464344"/>
            </a:xfrm>
            <a:solidFill>
              <a:srgbClr val="F8F8F8"/>
            </a:solidFill>
          </p:grpSpPr>
          <p:sp>
            <p:nvSpPr>
              <p:cNvPr id="12" name="AutoShape 123"/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3" name="AutoShape 124"/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" name="AutoShape 125"/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5659644" y="1674889"/>
            <a:ext cx="872712" cy="872712"/>
            <a:chOff x="5582822" y="1783124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4" name="Oval 3"/>
            <p:cNvSpPr/>
            <p:nvPr/>
          </p:nvSpPr>
          <p:spPr>
            <a:xfrm>
              <a:off x="5582822" y="1783124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916784" y="2139143"/>
              <a:ext cx="358432" cy="314318"/>
              <a:chOff x="1640798" y="2149003"/>
              <a:chExt cx="464344" cy="407194"/>
            </a:xfrm>
            <a:solidFill>
              <a:schemeClr val="bg1"/>
            </a:solidFill>
          </p:grpSpPr>
          <p:sp>
            <p:nvSpPr>
              <p:cNvPr id="25" name="AutoShape 147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" name="AutoShape 148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5742378" y="2683909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2</a:t>
            </a:r>
            <a:endParaRPr lang="id-ID" sz="1600" i="1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23945" y="5044378"/>
            <a:ext cx="744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5</a:t>
            </a:r>
            <a:endParaRPr lang="id-ID" sz="1600" i="1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374619" y="4032250"/>
            <a:ext cx="872712" cy="872712"/>
            <a:chOff x="2297797" y="4140485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8" name="Oval 7"/>
            <p:cNvSpPr/>
            <p:nvPr/>
          </p:nvSpPr>
          <p:spPr>
            <a:xfrm>
              <a:off x="2297797" y="4140485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654123" y="4474447"/>
              <a:ext cx="313704" cy="358432"/>
              <a:chOff x="740685" y="2696368"/>
              <a:chExt cx="406400" cy="464344"/>
            </a:xfrm>
            <a:solidFill>
              <a:srgbClr val="F8F8F8"/>
            </a:solidFill>
          </p:grpSpPr>
          <p:sp>
            <p:nvSpPr>
              <p:cNvPr id="19" name="AutoShape 131"/>
              <p:cNvSpPr>
                <a:spLocks/>
              </p:cNvSpPr>
              <p:nvPr/>
            </p:nvSpPr>
            <p:spPr bwMode="auto">
              <a:xfrm>
                <a:off x="740685" y="2696368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057" y="5400"/>
                    </a:moveTo>
                    <a:lnTo>
                      <a:pt x="20057" y="6075"/>
                    </a:lnTo>
                    <a:lnTo>
                      <a:pt x="1542" y="6075"/>
                    </a:lnTo>
                    <a:lnTo>
                      <a:pt x="1542" y="5400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5" y="4050"/>
                    </a:lnTo>
                    <a:cubicBezTo>
                      <a:pt x="19712" y="4050"/>
                      <a:pt x="20057" y="4352"/>
                      <a:pt x="20057" y="4725"/>
                    </a:cubicBezTo>
                    <a:cubicBezTo>
                      <a:pt x="20057" y="4725"/>
                      <a:pt x="20057" y="5400"/>
                      <a:pt x="20057" y="5400"/>
                    </a:cubicBezTo>
                    <a:close/>
                    <a:moveTo>
                      <a:pt x="18514" y="18900"/>
                    </a:moveTo>
                    <a:cubicBezTo>
                      <a:pt x="18514" y="19644"/>
                      <a:pt x="17822" y="20249"/>
                      <a:pt x="16971" y="20249"/>
                    </a:cubicBezTo>
                    <a:lnTo>
                      <a:pt x="4628" y="20249"/>
                    </a:lnTo>
                    <a:cubicBezTo>
                      <a:pt x="3777" y="20249"/>
                      <a:pt x="3085" y="19644"/>
                      <a:pt x="3085" y="18900"/>
                    </a:cubicBezTo>
                    <a:lnTo>
                      <a:pt x="3085" y="7425"/>
                    </a:lnTo>
                    <a:lnTo>
                      <a:pt x="18514" y="7425"/>
                    </a:lnTo>
                    <a:cubicBezTo>
                      <a:pt x="18514" y="7425"/>
                      <a:pt x="18514" y="18900"/>
                      <a:pt x="18514" y="18900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7" y="1350"/>
                    </a:lnTo>
                    <a:cubicBezTo>
                      <a:pt x="15083" y="1350"/>
                      <a:pt x="15428" y="1652"/>
                      <a:pt x="15428" y="2025"/>
                    </a:cubicBezTo>
                    <a:lnTo>
                      <a:pt x="15428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5" y="4601"/>
                    </a:moveTo>
                    <a:cubicBezTo>
                      <a:pt x="21511" y="3541"/>
                      <a:pt x="20516" y="2700"/>
                      <a:pt x="19285" y="2700"/>
                    </a:cubicBezTo>
                    <a:lnTo>
                      <a:pt x="16971" y="2700"/>
                    </a:lnTo>
                    <a:lnTo>
                      <a:pt x="16971" y="2025"/>
                    </a:lnTo>
                    <a:cubicBezTo>
                      <a:pt x="16971" y="906"/>
                      <a:pt x="15935" y="0"/>
                      <a:pt x="14657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5400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0"/>
                    </a:lnTo>
                    <a:cubicBezTo>
                      <a:pt x="1542" y="20391"/>
                      <a:pt x="2924" y="21599"/>
                      <a:pt x="4628" y="21599"/>
                    </a:cubicBezTo>
                    <a:lnTo>
                      <a:pt x="16971" y="21599"/>
                    </a:lnTo>
                    <a:cubicBezTo>
                      <a:pt x="18675" y="21599"/>
                      <a:pt x="20057" y="20391"/>
                      <a:pt x="20057" y="18900"/>
                    </a:cubicBezTo>
                    <a:lnTo>
                      <a:pt x="20057" y="7425"/>
                    </a:lnTo>
                    <a:cubicBezTo>
                      <a:pt x="20908" y="7425"/>
                      <a:pt x="21599" y="6820"/>
                      <a:pt x="21599" y="6075"/>
                    </a:cubicBezTo>
                    <a:lnTo>
                      <a:pt x="21599" y="5400"/>
                    </a:lnTo>
                    <a:lnTo>
                      <a:pt x="21599" y="4601"/>
                    </a:lnTo>
                    <a:cubicBezTo>
                      <a:pt x="21599" y="4601"/>
                      <a:pt x="21585" y="4601"/>
                      <a:pt x="21585" y="460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" name="AutoShape 132"/>
              <p:cNvSpPr>
                <a:spLocks/>
              </p:cNvSpPr>
              <p:nvPr/>
            </p:nvSpPr>
            <p:spPr bwMode="auto">
              <a:xfrm>
                <a:off x="827998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" name="AutoShape 133"/>
              <p:cNvSpPr>
                <a:spLocks/>
              </p:cNvSpPr>
              <p:nvPr/>
            </p:nvSpPr>
            <p:spPr bwMode="auto">
              <a:xfrm>
                <a:off x="915310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" name="AutoShape 134"/>
              <p:cNvSpPr>
                <a:spLocks/>
              </p:cNvSpPr>
              <p:nvPr/>
            </p:nvSpPr>
            <p:spPr bwMode="auto">
              <a:xfrm>
                <a:off x="1001829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2374619" y="1674889"/>
            <a:ext cx="872712" cy="872712"/>
            <a:chOff x="2297797" y="1783124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3" name="Oval 2"/>
            <p:cNvSpPr/>
            <p:nvPr/>
          </p:nvSpPr>
          <p:spPr>
            <a:xfrm>
              <a:off x="2297797" y="1783124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7" name="AutoShape 149"/>
            <p:cNvSpPr>
              <a:spLocks/>
            </p:cNvSpPr>
            <p:nvPr/>
          </p:nvSpPr>
          <p:spPr bwMode="auto">
            <a:xfrm>
              <a:off x="2631759" y="2167329"/>
              <a:ext cx="358432" cy="25794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74986" y="2683909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1</a:t>
            </a:r>
            <a:endParaRPr lang="id-ID" sz="1600" i="1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36514" y="5044378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 4</a:t>
            </a:r>
            <a:endParaRPr lang="id-ID" sz="1600" i="1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944669" y="1674889"/>
            <a:ext cx="872712" cy="872712"/>
            <a:chOff x="8867847" y="1783124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5" name="Oval 4"/>
            <p:cNvSpPr/>
            <p:nvPr/>
          </p:nvSpPr>
          <p:spPr>
            <a:xfrm>
              <a:off x="8867847" y="1783124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9201809" y="2117086"/>
              <a:ext cx="358432" cy="358432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16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8944669" y="4032250"/>
            <a:ext cx="872712" cy="872712"/>
            <a:chOff x="8867847" y="4140485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10" name="Oval 9"/>
            <p:cNvSpPr/>
            <p:nvPr/>
          </p:nvSpPr>
          <p:spPr>
            <a:xfrm>
              <a:off x="8867847" y="4140485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3" name="AutoShape 139"/>
            <p:cNvSpPr>
              <a:spLocks/>
            </p:cNvSpPr>
            <p:nvPr/>
          </p:nvSpPr>
          <p:spPr bwMode="auto">
            <a:xfrm>
              <a:off x="9201809" y="4479963"/>
              <a:ext cx="358432" cy="347402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9028205" y="2683909"/>
            <a:ext cx="705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3</a:t>
            </a:r>
            <a:endParaRPr lang="id-ID" sz="1600" i="1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28205" y="5044378"/>
            <a:ext cx="705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6</a:t>
            </a:r>
            <a:endParaRPr lang="id-ID" sz="1600" i="1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4" name="文本框 7"/>
          <p:cNvSpPr txBox="1"/>
          <p:nvPr/>
        </p:nvSpPr>
        <p:spPr>
          <a:xfrm>
            <a:off x="1418247" y="3022177"/>
            <a:ext cx="2785454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47" name="文本框 7"/>
          <p:cNvSpPr txBox="1"/>
          <p:nvPr/>
        </p:nvSpPr>
        <p:spPr>
          <a:xfrm>
            <a:off x="4715780" y="3022177"/>
            <a:ext cx="2785454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48" name="文本框 7"/>
          <p:cNvSpPr txBox="1"/>
          <p:nvPr/>
        </p:nvSpPr>
        <p:spPr>
          <a:xfrm>
            <a:off x="7995330" y="3022177"/>
            <a:ext cx="2785454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49" name="文本框 7"/>
          <p:cNvSpPr txBox="1"/>
          <p:nvPr/>
        </p:nvSpPr>
        <p:spPr>
          <a:xfrm>
            <a:off x="1418247" y="5382932"/>
            <a:ext cx="2785454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50" name="文本框 7"/>
          <p:cNvSpPr txBox="1"/>
          <p:nvPr/>
        </p:nvSpPr>
        <p:spPr>
          <a:xfrm>
            <a:off x="4715780" y="5382932"/>
            <a:ext cx="2785454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51" name="文本框 7"/>
          <p:cNvSpPr txBox="1"/>
          <p:nvPr/>
        </p:nvSpPr>
        <p:spPr>
          <a:xfrm>
            <a:off x="7995330" y="5382932"/>
            <a:ext cx="2785454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62192" y="47699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标题文字添加此处</a:t>
            </a:r>
          </a:p>
        </p:txBody>
      </p:sp>
    </p:spTree>
    <p:extLst>
      <p:ext uri="{BB962C8B-B14F-4D97-AF65-F5344CB8AC3E}">
        <p14:creationId xmlns:p14="http://schemas.microsoft.com/office/powerpoint/2010/main" val="200958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30" grpId="0"/>
      <p:bldP spid="34" grpId="0"/>
      <p:bldP spid="43" grpId="0"/>
      <p:bldP spid="46" grpId="0"/>
      <p:bldP spid="44" grpId="0"/>
      <p:bldP spid="47" grpId="0"/>
      <p:bldP spid="48" grpId="0"/>
      <p:bldP spid="49" grpId="0"/>
      <p:bldP spid="50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4" r="30334"/>
          <a:stretch>
            <a:fillRect/>
          </a:stretch>
        </p:blipFill>
        <p:spPr/>
      </p:pic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6" r="30336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5407572" y="4905829"/>
            <a:ext cx="2790497" cy="999671"/>
          </a:xfrm>
          <a:prstGeom prst="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80522" y="4905829"/>
            <a:ext cx="2790497" cy="999671"/>
          </a:xfrm>
          <a:prstGeom prst="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07572" y="3831772"/>
            <a:ext cx="2790497" cy="1091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80522" y="3831772"/>
            <a:ext cx="2790497" cy="1091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5593164" y="5043171"/>
            <a:ext cx="2419313" cy="537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</a:t>
            </a:r>
            <a:endParaRPr lang="en-US" altLang="zh-CN" sz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8665888" y="5043171"/>
            <a:ext cx="2419313" cy="537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</a:t>
            </a:r>
            <a:endParaRPr lang="en-US" altLang="zh-CN" sz="1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43641" y="4156969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标题文本</a:t>
            </a:r>
            <a:endParaRPr lang="id-ID" sz="2000" spc="600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16591" y="4156969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标题文本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763812" y="1701277"/>
            <a:ext cx="4193288" cy="3868939"/>
            <a:chOff x="763812" y="2936767"/>
            <a:chExt cx="4193288" cy="2909348"/>
          </a:xfrm>
        </p:grpSpPr>
        <p:sp>
          <p:nvSpPr>
            <p:cNvPr id="27" name="文本框 26"/>
            <p:cNvSpPr txBox="1"/>
            <p:nvPr/>
          </p:nvSpPr>
          <p:spPr>
            <a:xfrm>
              <a:off x="763812" y="2936767"/>
              <a:ext cx="3744688" cy="439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1" dirty="0">
                  <a:solidFill>
                    <a:srgbClr val="28282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标题文字</a:t>
              </a:r>
              <a:r>
                <a:rPr lang="en-US" altLang="zh-CN" sz="3200" b="1" i="1" dirty="0">
                  <a:solidFill>
                    <a:srgbClr val="28282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 </a:t>
              </a:r>
              <a:r>
                <a:rPr lang="zh-CN" altLang="en-US" sz="3200" i="1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添加此处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86672" y="3832583"/>
              <a:ext cx="4170428" cy="20135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.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.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.</a:t>
              </a:r>
            </a:p>
            <a:p>
              <a:pPr>
                <a:lnSpc>
                  <a:spcPct val="200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874713" y="3644667"/>
              <a:ext cx="481647" cy="0"/>
            </a:xfrm>
            <a:prstGeom prst="line">
              <a:avLst/>
            </a:prstGeom>
            <a:solidFill>
              <a:srgbClr val="080808"/>
            </a:solidFill>
            <a:ln w="25400" cap="rnd">
              <a:solidFill>
                <a:srgbClr val="39495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80404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4101058" y="2218520"/>
            <a:ext cx="3989884" cy="3240000"/>
            <a:chOff x="4101058" y="2373853"/>
            <a:chExt cx="3989884" cy="3240000"/>
          </a:xfrm>
        </p:grpSpPr>
        <p:grpSp>
          <p:nvGrpSpPr>
            <p:cNvPr id="38" name="Group 37"/>
            <p:cNvGrpSpPr/>
            <p:nvPr/>
          </p:nvGrpSpPr>
          <p:grpSpPr>
            <a:xfrm>
              <a:off x="4101058" y="2373853"/>
              <a:ext cx="3989884" cy="3240000"/>
              <a:chOff x="4146768" y="2284989"/>
              <a:chExt cx="3989884" cy="3240000"/>
            </a:xfrm>
          </p:grpSpPr>
          <p:sp>
            <p:nvSpPr>
              <p:cNvPr id="3" name="Oval 2"/>
              <p:cNvSpPr>
                <a:spLocks noChangeAspect="1" noChangeArrowheads="1"/>
              </p:cNvSpPr>
              <p:nvPr/>
            </p:nvSpPr>
            <p:spPr bwMode="auto">
              <a:xfrm rot="12901201" flipV="1">
                <a:off x="4516012" y="2284989"/>
                <a:ext cx="3240000" cy="32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sx="102000" sy="102000" algn="ct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" name="Oval 3"/>
              <p:cNvSpPr>
                <a:spLocks noChangeAspect="1" noChangeArrowheads="1"/>
              </p:cNvSpPr>
              <p:nvPr/>
            </p:nvSpPr>
            <p:spPr bwMode="auto">
              <a:xfrm rot="12901201" flipV="1">
                <a:off x="4778066" y="2544033"/>
                <a:ext cx="2736000" cy="27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sx="102000" sy="102000" algn="c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graphicFrame>
            <p:nvGraphicFramePr>
              <p:cNvPr id="5" name="Chart 4"/>
              <p:cNvGraphicFramePr>
                <a:graphicFrameLocks/>
              </p:cNvGraphicFramePr>
              <p:nvPr/>
            </p:nvGraphicFramePr>
            <p:xfrm>
              <a:off x="4146768" y="2481751"/>
              <a:ext cx="3989884" cy="284380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39" name="AutoShape 117"/>
            <p:cNvSpPr>
              <a:spLocks/>
            </p:cNvSpPr>
            <p:nvPr/>
          </p:nvSpPr>
          <p:spPr bwMode="auto">
            <a:xfrm>
              <a:off x="5858527" y="3815647"/>
              <a:ext cx="474946" cy="356412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  <a:effectLst>
              <a:outerShdw blurRad="127000" sx="102000" sy="102000" algn="ctr" rotWithShape="0">
                <a:schemeClr val="bg1">
                  <a:lumMod val="7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608905" y="25064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08905" y="48027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838199" y="2845037"/>
            <a:ext cx="2878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 flipH="1">
            <a:off x="838199" y="5164086"/>
            <a:ext cx="2878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31558" y="25064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31558" y="48027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42" name="TextBox 41"/>
          <p:cNvSpPr txBox="1"/>
          <p:nvPr/>
        </p:nvSpPr>
        <p:spPr>
          <a:xfrm flipH="1">
            <a:off x="8431557" y="2845037"/>
            <a:ext cx="2817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 flipH="1">
            <a:off x="8431557" y="5164086"/>
            <a:ext cx="2817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48" name="AutoShape 4"/>
          <p:cNvSpPr>
            <a:spLocks/>
          </p:cNvSpPr>
          <p:nvPr/>
        </p:nvSpPr>
        <p:spPr bwMode="auto">
          <a:xfrm>
            <a:off x="3205520" y="1993234"/>
            <a:ext cx="359456" cy="3607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i="1" dirty="0">
              <a:solidFill>
                <a:schemeClr val="accent4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8573992" y="4341125"/>
            <a:ext cx="371520" cy="371520"/>
            <a:chOff x="8216107" y="2577307"/>
            <a:chExt cx="464344" cy="464344"/>
          </a:xfr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</p:grpSpPr>
        <p:sp>
          <p:nvSpPr>
            <p:cNvPr id="50" name="AutoShape 52"/>
            <p:cNvSpPr>
              <a:spLocks/>
            </p:cNvSpPr>
            <p:nvPr/>
          </p:nvSpPr>
          <p:spPr bwMode="auto">
            <a:xfrm>
              <a:off x="8216107" y="2577307"/>
              <a:ext cx="464344" cy="464344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1" name="AutoShape 53"/>
            <p:cNvSpPr>
              <a:spLocks/>
            </p:cNvSpPr>
            <p:nvPr/>
          </p:nvSpPr>
          <p:spPr bwMode="auto">
            <a:xfrm>
              <a:off x="8390732" y="2736850"/>
              <a:ext cx="125413" cy="130175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2" name="AutoShape 54"/>
            <p:cNvSpPr>
              <a:spLocks/>
            </p:cNvSpPr>
            <p:nvPr/>
          </p:nvSpPr>
          <p:spPr bwMode="auto">
            <a:xfrm>
              <a:off x="8375650" y="2896394"/>
              <a:ext cx="70644" cy="73819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3" name="AutoShape 55"/>
            <p:cNvSpPr>
              <a:spLocks/>
            </p:cNvSpPr>
            <p:nvPr/>
          </p:nvSpPr>
          <p:spPr bwMode="auto">
            <a:xfrm>
              <a:off x="8448675" y="2649538"/>
              <a:ext cx="71438" cy="74613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57596" y="4340807"/>
            <a:ext cx="255302" cy="372156"/>
            <a:chOff x="5429367" y="4908078"/>
            <a:chExt cx="319088" cy="465138"/>
          </a:xfr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</p:grpSpPr>
        <p:sp>
          <p:nvSpPr>
            <p:cNvPr id="55" name="AutoShape 97"/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6" name="AutoShape 98"/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7" name="AutoShape 99"/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573675" y="1999269"/>
            <a:ext cx="372154" cy="348656"/>
            <a:chOff x="5368132" y="3540125"/>
            <a:chExt cx="465138" cy="435769"/>
          </a:xfr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</p:grpSpPr>
        <p:sp>
          <p:nvSpPr>
            <p:cNvPr id="59" name="AutoShape 110"/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0" name="AutoShape 111"/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362192" y="47699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标题文字添加此处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45" y="2763534"/>
            <a:ext cx="2210850" cy="21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  <p:bldP spid="40" grpId="0"/>
      <p:bldP spid="41" grpId="0"/>
      <p:bldP spid="11" grpId="0"/>
      <p:bldP spid="22" grpId="0"/>
      <p:bldP spid="42" grpId="0"/>
      <p:bldP spid="43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4" name="Rectangle 4"/>
          <p:cNvSpPr/>
          <p:nvPr/>
        </p:nvSpPr>
        <p:spPr>
          <a:xfrm>
            <a:off x="10464" y="0"/>
            <a:ext cx="12192000" cy="6858000"/>
          </a:xfrm>
          <a:prstGeom prst="rect">
            <a:avLst/>
          </a:prstGeom>
          <a:solidFill>
            <a:srgbClr val="58687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147674" y="3238837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标题文字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添加此处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经典综艺体简" panose="02010609000101010101" pitchFamily="49" charset="-122"/>
              <a:sym typeface="字魂58号-创中黑" panose="000005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97858" y="4246623"/>
            <a:ext cx="4683482" cy="5355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4304264" y="4105179"/>
            <a:ext cx="45379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154614" y="2107971"/>
            <a:ext cx="332174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1" i="1" noProof="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PART </a:t>
            </a:r>
            <a:r>
              <a:rPr lang="en-US" altLang="zh-CN" sz="7200" b="1" i="1" noProof="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03</a:t>
            </a:r>
            <a:endParaRPr kumimoji="0" lang="zh-CN" altLang="en-US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经典综艺体简" panose="02010609000101010101" pitchFamily="49" charset="-122"/>
              <a:sym typeface="字魂58号-创中黑" panose="00000500000000000000" pitchFamily="2" charset="-122"/>
            </a:endParaRPr>
          </a:p>
        </p:txBody>
      </p:sp>
      <p:sp>
        <p:nvSpPr>
          <p:cNvPr id="19" name="直角三角形 18"/>
          <p:cNvSpPr/>
          <p:nvPr/>
        </p:nvSpPr>
        <p:spPr>
          <a:xfrm>
            <a:off x="-1" y="3644436"/>
            <a:ext cx="3794079" cy="32135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直角三角形 19"/>
          <p:cNvSpPr/>
          <p:nvPr/>
        </p:nvSpPr>
        <p:spPr>
          <a:xfrm rot="10800000">
            <a:off x="8368080" y="0"/>
            <a:ext cx="3823918" cy="323883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78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6" grpId="0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  <a:stCxn id="5" idx="2"/>
          </p:cNvCxnSpPr>
          <p:nvPr/>
        </p:nvCxnSpPr>
        <p:spPr>
          <a:xfrm>
            <a:off x="6096000" y="2300288"/>
            <a:ext cx="0" cy="46796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/>
          <p:cNvSpPr/>
          <p:nvPr/>
        </p:nvSpPr>
        <p:spPr>
          <a:xfrm>
            <a:off x="5346700" y="1866900"/>
            <a:ext cx="1498600" cy="433388"/>
          </a:xfrm>
          <a:prstGeom prst="round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  <a:effectLst>
            <a:outerShdw blurRad="1905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TODAY</a:t>
            </a:r>
            <a:endParaRPr lang="id-ID" sz="16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036945" y="2806190"/>
            <a:ext cx="118110" cy="118110"/>
          </a:xfrm>
          <a:prstGeom prst="ellips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6458349" y="5076605"/>
            <a:ext cx="2927426" cy="935097"/>
          </a:xfrm>
          <a:prstGeom prst="roundRect">
            <a:avLst>
              <a:gd name="adj" fmla="val 6712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661899" y="5217405"/>
            <a:ext cx="1043876" cy="653496"/>
            <a:chOff x="7101689" y="4813341"/>
            <a:chExt cx="1043876" cy="653496"/>
          </a:xfrm>
        </p:grpSpPr>
        <p:sp>
          <p:nvSpPr>
            <p:cNvPr id="56" name="TextBox 55"/>
            <p:cNvSpPr txBox="1"/>
            <p:nvPr/>
          </p:nvSpPr>
          <p:spPr>
            <a:xfrm>
              <a:off x="7271608" y="4813341"/>
              <a:ext cx="704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Liberation Sans" panose="020B0604020202020204" pitchFamily="34" charset="0"/>
                  <a:sym typeface="字魂58号-创中黑" panose="00000500000000000000" pitchFamily="2" charset="-122"/>
                </a:rPr>
                <a:t>902</a:t>
              </a:r>
              <a:endPara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iberation Sans" panose="020B0604020202020204" pitchFamily="34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101689" y="5189838"/>
              <a:ext cx="10438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minim veniam</a:t>
              </a:r>
              <a:endParaRPr lang="id-ID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138350" y="5217405"/>
            <a:ext cx="1043876" cy="653496"/>
            <a:chOff x="8615883" y="4813341"/>
            <a:chExt cx="1043876" cy="653496"/>
          </a:xfrm>
        </p:grpSpPr>
        <p:sp>
          <p:nvSpPr>
            <p:cNvPr id="54" name="TextBox 53"/>
            <p:cNvSpPr txBox="1"/>
            <p:nvPr/>
          </p:nvSpPr>
          <p:spPr>
            <a:xfrm>
              <a:off x="8820266" y="4813341"/>
              <a:ext cx="635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Liberation Sans" panose="020B0604020202020204" pitchFamily="34" charset="0"/>
                  <a:sym typeface="字魂58号-创中黑" panose="00000500000000000000" pitchFamily="2" charset="-122"/>
                </a:rPr>
                <a:t>102</a:t>
              </a:r>
              <a:endPara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iberation Sans" panose="020B0604020202020204" pitchFamily="34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15883" y="5189838"/>
              <a:ext cx="10438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minim veniam</a:t>
              </a:r>
              <a:endParaRPr lang="id-ID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59" name="Oval 58"/>
          <p:cNvSpPr/>
          <p:nvPr/>
        </p:nvSpPr>
        <p:spPr>
          <a:xfrm>
            <a:off x="6036945" y="4224679"/>
            <a:ext cx="118110" cy="118110"/>
          </a:xfrm>
          <a:prstGeom prst="ellips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1992" y="271135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79845" y="4129845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406751" y="3190711"/>
            <a:ext cx="3701178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。请将您的内容打在这里，或者通过复制您的文本后，在此框中选择粘贴，并选择只保留文字，且尽可能精简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sz="1200" i="1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33550" y="4618639"/>
            <a:ext cx="4084695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altLang="zh-CN" sz="1200" i="1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362192" y="47699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标题文字添加此处</a:t>
            </a: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2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2" b="221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199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7" grpId="0" animBg="1"/>
      <p:bldP spid="12" grpId="0" animBg="1"/>
      <p:bldP spid="59" grpId="0" animBg="1"/>
      <p:bldP spid="14" grpId="0"/>
      <p:bldP spid="6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7" r="21867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cxnSp>
        <p:nvCxnSpPr>
          <p:cNvPr id="7" name="Straight Connector 6"/>
          <p:cNvCxnSpPr>
            <a:cxnSpLocks/>
          </p:cNvCxnSpPr>
          <p:nvPr/>
        </p:nvCxnSpPr>
        <p:spPr>
          <a:xfrm>
            <a:off x="6096000" y="0"/>
            <a:ext cx="0" cy="69799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/>
          <p:cNvSpPr/>
          <p:nvPr/>
        </p:nvSpPr>
        <p:spPr>
          <a:xfrm>
            <a:off x="5346700" y="403556"/>
            <a:ext cx="1498600" cy="433388"/>
          </a:xfrm>
          <a:prstGeom prst="round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  <a:effectLst>
            <a:outerShdw blurRad="1905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SUNDAY</a:t>
            </a:r>
            <a:endParaRPr lang="id-ID" sz="1600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036945" y="1704710"/>
            <a:ext cx="118110" cy="118110"/>
          </a:xfrm>
          <a:prstGeom prst="ellips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6036945" y="4057804"/>
            <a:ext cx="118110" cy="118110"/>
          </a:xfrm>
          <a:prstGeom prst="ellips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53740" y="1502155"/>
            <a:ext cx="165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grpSp>
        <p:nvGrpSpPr>
          <p:cNvPr id="19" name="Group 18"/>
          <p:cNvGrpSpPr/>
          <p:nvPr/>
        </p:nvGrpSpPr>
        <p:grpSpPr>
          <a:xfrm flipH="1">
            <a:off x="6437221" y="1526992"/>
            <a:ext cx="3128629" cy="2039168"/>
            <a:chOff x="2685144" y="2397072"/>
            <a:chExt cx="3128629" cy="2039168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2685144" y="2397072"/>
              <a:ext cx="3028688" cy="2039168"/>
            </a:xfrm>
            <a:prstGeom prst="roundRect">
              <a:avLst>
                <a:gd name="adj" fmla="val 3508"/>
              </a:avLst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  <a:effectLst>
              <a:outerShdw blurRad="190500" dist="635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5666704" y="2579257"/>
              <a:ext cx="179387" cy="1147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6679643" y="2087505"/>
            <a:ext cx="2648403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4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79643" y="1669820"/>
            <a:ext cx="2533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" panose="020B0606030504020204" pitchFamily="34" charset="0"/>
                <a:sym typeface="字魂58号-创中黑" panose="00000500000000000000" pitchFamily="2" charset="-122"/>
              </a:rPr>
              <a:t>文本添加</a:t>
            </a:r>
            <a:endParaRPr lang="en-US" sz="1200" i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Open Sans" panose="020B0606030504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99423" y="3174539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Continue…….</a:t>
            </a:r>
            <a:endParaRPr lang="id-ID" sz="1100" i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6036945" y="5611030"/>
            <a:ext cx="118110" cy="118110"/>
          </a:xfrm>
          <a:prstGeom prst="ellips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053749" y="5315366"/>
            <a:ext cx="230670" cy="230668"/>
          </a:xfrm>
          <a:prstGeom prst="ellips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  <a:effectLst>
            <a:outerShdw blurRad="127000" dist="38100" dir="810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1</a:t>
            </a:r>
            <a:endParaRPr lang="id-ID" sz="1000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7986912" y="5315366"/>
            <a:ext cx="230670" cy="230668"/>
          </a:xfrm>
          <a:prstGeom prst="ellips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  <a:effectLst>
            <a:outerShdw blurRad="127000" dist="38100" dir="810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2</a:t>
            </a:r>
            <a:endParaRPr lang="id-ID" sz="1000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920075" y="5315366"/>
            <a:ext cx="230670" cy="230668"/>
          </a:xfrm>
          <a:prstGeom prst="ellips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  <a:effectLst>
            <a:outerShdw blurRad="127000" dist="38100" dir="810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3</a:t>
            </a:r>
            <a:endParaRPr lang="id-ID" sz="1000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77955" y="5499859"/>
            <a:ext cx="227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69" name="Text Placeholder 4"/>
          <p:cNvSpPr txBox="1">
            <a:spLocks/>
          </p:cNvSpPr>
          <p:nvPr/>
        </p:nvSpPr>
        <p:spPr>
          <a:xfrm>
            <a:off x="1961348" y="3970447"/>
            <a:ext cx="3789730" cy="1024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  <a:defRPr/>
            </a:pP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.</a:t>
            </a: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请将您的内容打在这里，或者通过复制您的文本后，在此框中选择粘贴，并选择只保留文字。</a:t>
            </a:r>
            <a:endParaRPr lang="en-US" altLang="zh-CN" sz="1200" i="1" dirty="0">
              <a:solidFill>
                <a:schemeClr val="bg1">
                  <a:lumMod val="6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499906" y="39704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785564" y="5832381"/>
            <a:ext cx="2965514" cy="401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i="1" dirty="0">
                <a:solidFill>
                  <a:schemeClr val="bg1">
                    <a:lumMod val="7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</a:t>
            </a:r>
            <a:endParaRPr lang="en-US" altLang="zh-CN" i="1" dirty="0">
              <a:solidFill>
                <a:schemeClr val="bg1">
                  <a:lumMod val="7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sp>
        <p:nvSpPr>
          <p:cNvPr id="73" name="Text Placeholder 4"/>
          <p:cNvSpPr txBox="1">
            <a:spLocks/>
          </p:cNvSpPr>
          <p:nvPr/>
        </p:nvSpPr>
        <p:spPr>
          <a:xfrm>
            <a:off x="2785564" y="2280953"/>
            <a:ext cx="2965514" cy="1024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  <a:defRPr/>
            </a:pP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.</a:t>
            </a: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55" y="0"/>
            <a:ext cx="1654657" cy="16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2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7" grpId="0" animBg="1"/>
      <p:bldP spid="59" grpId="0" animBg="1"/>
      <p:bldP spid="25" grpId="0"/>
      <p:bldP spid="42" grpId="0"/>
      <p:bldP spid="43" grpId="0"/>
      <p:bldP spid="17" grpId="0"/>
      <p:bldP spid="51" grpId="0" animBg="1"/>
      <p:bldP spid="31" grpId="0" animBg="1"/>
      <p:bldP spid="65" grpId="0" animBg="1"/>
      <p:bldP spid="66" grpId="0" animBg="1"/>
      <p:bldP spid="67" grpId="0"/>
      <p:bldP spid="69" grpId="0"/>
      <p:bldP spid="70" grpId="0"/>
      <p:bldP spid="72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6096000" y="0"/>
            <a:ext cx="0" cy="55721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/>
          <p:cNvSpPr/>
          <p:nvPr/>
        </p:nvSpPr>
        <p:spPr>
          <a:xfrm>
            <a:off x="5346700" y="406810"/>
            <a:ext cx="1498600" cy="433388"/>
          </a:xfrm>
          <a:prstGeom prst="round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  <a:effectLst>
            <a:outerShdw blurRad="1905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MONDAY</a:t>
            </a:r>
            <a:endParaRPr lang="id-ID" sz="1600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6458349" y="1430396"/>
            <a:ext cx="2927426" cy="935097"/>
          </a:xfrm>
          <a:prstGeom prst="roundRect">
            <a:avLst>
              <a:gd name="adj" fmla="val 6712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661899" y="1571196"/>
            <a:ext cx="1043876" cy="653496"/>
            <a:chOff x="7101689" y="4813341"/>
            <a:chExt cx="1043876" cy="653496"/>
          </a:xfrm>
        </p:grpSpPr>
        <p:sp>
          <p:nvSpPr>
            <p:cNvPr id="56" name="TextBox 55"/>
            <p:cNvSpPr txBox="1"/>
            <p:nvPr/>
          </p:nvSpPr>
          <p:spPr>
            <a:xfrm>
              <a:off x="7271608" y="4813341"/>
              <a:ext cx="704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Liberation Sans" panose="020B0604020202020204" pitchFamily="34" charset="0"/>
                  <a:sym typeface="字魂58号-创中黑" panose="00000500000000000000" pitchFamily="2" charset="-122"/>
                </a:rPr>
                <a:t>902</a:t>
              </a:r>
              <a:endParaRPr lang="id-ID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iberation Sans" panose="020B0604020202020204" pitchFamily="34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101689" y="5189838"/>
              <a:ext cx="10438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200" i="1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minim veniam</a:t>
              </a:r>
              <a:endParaRPr lang="id-ID" sz="1200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138350" y="1571196"/>
            <a:ext cx="1043876" cy="653496"/>
            <a:chOff x="8615883" y="4813341"/>
            <a:chExt cx="1043876" cy="653496"/>
          </a:xfrm>
        </p:grpSpPr>
        <p:sp>
          <p:nvSpPr>
            <p:cNvPr id="54" name="TextBox 53"/>
            <p:cNvSpPr txBox="1"/>
            <p:nvPr/>
          </p:nvSpPr>
          <p:spPr>
            <a:xfrm>
              <a:off x="8820266" y="4813341"/>
              <a:ext cx="635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Liberation Sans" panose="020B0604020202020204" pitchFamily="34" charset="0"/>
                  <a:sym typeface="字魂58号-创中黑" panose="00000500000000000000" pitchFamily="2" charset="-122"/>
                </a:rPr>
                <a:t>102</a:t>
              </a:r>
              <a:endParaRPr lang="id-ID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iberation Sans" panose="020B0604020202020204" pitchFamily="34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615883" y="5189838"/>
              <a:ext cx="10438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1200" i="1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minim veniam</a:t>
              </a:r>
              <a:endParaRPr lang="id-ID" sz="1200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59" name="Oval 58"/>
          <p:cNvSpPr/>
          <p:nvPr/>
        </p:nvSpPr>
        <p:spPr>
          <a:xfrm>
            <a:off x="6036945" y="1483321"/>
            <a:ext cx="118110" cy="118110"/>
          </a:xfrm>
          <a:prstGeom prst="ellips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667375" y="5572125"/>
            <a:ext cx="857250" cy="457515"/>
            <a:chOff x="5667375" y="5656685"/>
            <a:chExt cx="857250" cy="457515"/>
          </a:xfr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</p:grpSpPr>
        <p:sp>
          <p:nvSpPr>
            <p:cNvPr id="24" name="Rectangle: Rounded Corners 23"/>
            <p:cNvSpPr/>
            <p:nvPr/>
          </p:nvSpPr>
          <p:spPr>
            <a:xfrm>
              <a:off x="5667375" y="5748400"/>
              <a:ext cx="857250" cy="365800"/>
            </a:xfrm>
            <a:prstGeom prst="roundRect">
              <a:avLst/>
            </a:prstGeom>
            <a:grpFill/>
            <a:ln>
              <a:noFill/>
            </a:ln>
            <a:effectLst>
              <a:outerShdw blurRad="190500" dist="381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END</a:t>
              </a:r>
              <a:endParaRPr lang="id-ID" sz="16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" name="Isosceles Triangle 2"/>
            <p:cNvSpPr/>
            <p:nvPr/>
          </p:nvSpPr>
          <p:spPr>
            <a:xfrm>
              <a:off x="6024880" y="5656685"/>
              <a:ext cx="142240" cy="9171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47" name="Oval 46"/>
          <p:cNvSpPr/>
          <p:nvPr/>
        </p:nvSpPr>
        <p:spPr>
          <a:xfrm>
            <a:off x="6036945" y="3087089"/>
            <a:ext cx="118110" cy="118110"/>
          </a:xfrm>
          <a:prstGeom prst="ellips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177143" y="2911037"/>
            <a:ext cx="3578624" cy="2469077"/>
            <a:chOff x="2235149" y="2397072"/>
            <a:chExt cx="3578624" cy="2039168"/>
          </a:xfr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</p:grpSpPr>
        <p:sp>
          <p:nvSpPr>
            <p:cNvPr id="29" name="Rectangle: Rounded Corners 28"/>
            <p:cNvSpPr/>
            <p:nvPr/>
          </p:nvSpPr>
          <p:spPr>
            <a:xfrm>
              <a:off x="2235149" y="2397072"/>
              <a:ext cx="3478683" cy="2039168"/>
            </a:xfrm>
            <a:prstGeom prst="roundRect">
              <a:avLst>
                <a:gd name="adj" fmla="val 3508"/>
              </a:avLst>
            </a:prstGeom>
            <a:grpFill/>
            <a:ln>
              <a:noFill/>
            </a:ln>
            <a:effectLst>
              <a:outerShdw blurRad="190500" dist="635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0" name="Isosceles Triangle 29"/>
            <p:cNvSpPr/>
            <p:nvPr/>
          </p:nvSpPr>
          <p:spPr>
            <a:xfrm rot="5400000">
              <a:off x="5666704" y="2579257"/>
              <a:ext cx="179387" cy="1147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27834" y="3575923"/>
            <a:ext cx="2891580" cy="1627147"/>
            <a:chOff x="2427834" y="3575923"/>
            <a:chExt cx="2891580" cy="1627147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2499200" y="4887448"/>
              <a:ext cx="280916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>
              <a:off x="2499200" y="4469958"/>
              <a:ext cx="280916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>
              <a:off x="2499200" y="4052468"/>
              <a:ext cx="280916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>
            <a:xfrm>
              <a:off x="2499200" y="3634978"/>
              <a:ext cx="280916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427834" y="4956849"/>
              <a:ext cx="2327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1</a:t>
              </a:r>
              <a:endParaRPr lang="id-ID" sz="10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086929" y="495684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2</a:t>
              </a:r>
              <a:endParaRPr lang="id-ID" sz="10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746024" y="495684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3</a:t>
              </a:r>
              <a:endParaRPr lang="id-ID" sz="10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405119" y="495684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4</a:t>
              </a:r>
              <a:endParaRPr lang="id-ID" sz="10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064216" y="495684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5</a:t>
              </a:r>
              <a:endParaRPr lang="id-ID" sz="10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2552700" y="3633788"/>
              <a:ext cx="2643188" cy="1228725"/>
            </a:xfrm>
            <a:custGeom>
              <a:avLst/>
              <a:gdLst>
                <a:gd name="connsiteX0" fmla="*/ 0 w 2643188"/>
                <a:gd name="connsiteY0" fmla="*/ 833437 h 1228725"/>
                <a:gd name="connsiteX1" fmla="*/ 652463 w 2643188"/>
                <a:gd name="connsiteY1" fmla="*/ 428625 h 1228725"/>
                <a:gd name="connsiteX2" fmla="*/ 1309688 w 2643188"/>
                <a:gd name="connsiteY2" fmla="*/ 828675 h 1228725"/>
                <a:gd name="connsiteX3" fmla="*/ 1981200 w 2643188"/>
                <a:gd name="connsiteY3" fmla="*/ 0 h 1228725"/>
                <a:gd name="connsiteX4" fmla="*/ 2643188 w 2643188"/>
                <a:gd name="connsiteY4" fmla="*/ 1228725 h 1228725"/>
                <a:gd name="connsiteX5" fmla="*/ 2643188 w 2643188"/>
                <a:gd name="connsiteY5" fmla="*/ 1228725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3188" h="1228725">
                  <a:moveTo>
                    <a:pt x="0" y="833437"/>
                  </a:moveTo>
                  <a:lnTo>
                    <a:pt x="652463" y="428625"/>
                  </a:lnTo>
                  <a:lnTo>
                    <a:pt x="1309688" y="828675"/>
                  </a:lnTo>
                  <a:lnTo>
                    <a:pt x="1981200" y="0"/>
                  </a:lnTo>
                  <a:lnTo>
                    <a:pt x="2643188" y="1228725"/>
                  </a:lnTo>
                  <a:lnTo>
                    <a:pt x="2643188" y="1228725"/>
                  </a:lnTo>
                </a:path>
              </a:pathLst>
            </a:cu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493974" y="4410903"/>
              <a:ext cx="118110" cy="11811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3153069" y="3996147"/>
              <a:ext cx="118110" cy="11811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3812164" y="4410903"/>
              <a:ext cx="118110" cy="11811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4471259" y="3575923"/>
              <a:ext cx="118110" cy="11811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5130356" y="4825660"/>
              <a:ext cx="118110" cy="11811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2427834" y="3104025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STATISTIC</a:t>
            </a:r>
            <a:endParaRPr lang="id-ID" sz="1400" i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06750" y="3190711"/>
            <a:ext cx="3920254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  <a:r>
              <a:rPr lang="zh-CN" altLang="en-US" sz="14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4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sz="1400" i="1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55" y="0"/>
            <a:ext cx="1654657" cy="16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9" grpId="0" animBg="1"/>
      <p:bldP spid="47" grpId="0" animBg="1"/>
      <p:bldP spid="97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1050" y="1809090"/>
            <a:ext cx="2564742" cy="3105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69436" y="1809090"/>
            <a:ext cx="2564742" cy="3105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57822" y="1809090"/>
            <a:ext cx="2564742" cy="3105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46208" y="1809090"/>
            <a:ext cx="2564742" cy="3105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2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r="12348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1" r="12351"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2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1" r="12351"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2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1" r="12351"/>
          <a:stretch>
            <a:fillRect/>
          </a:stretch>
        </p:blipFill>
        <p:spPr/>
      </p:pic>
      <p:grpSp>
        <p:nvGrpSpPr>
          <p:cNvPr id="22" name="Group 21"/>
          <p:cNvGrpSpPr/>
          <p:nvPr/>
        </p:nvGrpSpPr>
        <p:grpSpPr>
          <a:xfrm>
            <a:off x="1560721" y="4234307"/>
            <a:ext cx="1005404" cy="478803"/>
            <a:chOff x="7303120" y="4939509"/>
            <a:chExt cx="1005404" cy="478803"/>
          </a:xfrm>
        </p:grpSpPr>
        <p:sp>
          <p:nvSpPr>
            <p:cNvPr id="23" name="Rectangle 22"/>
            <p:cNvSpPr/>
            <p:nvPr/>
          </p:nvSpPr>
          <p:spPr>
            <a:xfrm>
              <a:off x="7303120" y="4939509"/>
              <a:ext cx="10054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文字添加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45170" y="5187480"/>
              <a:ext cx="52129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Writers</a:t>
              </a:r>
              <a:endParaRPr lang="id-ID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48778" y="4234307"/>
            <a:ext cx="1005403" cy="478803"/>
            <a:chOff x="7303122" y="4939509"/>
            <a:chExt cx="1005403" cy="478803"/>
          </a:xfrm>
        </p:grpSpPr>
        <p:sp>
          <p:nvSpPr>
            <p:cNvPr id="26" name="Rectangle 25"/>
            <p:cNvSpPr/>
            <p:nvPr/>
          </p:nvSpPr>
          <p:spPr>
            <a:xfrm>
              <a:off x="7303122" y="4939509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文字添加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396091" y="5187480"/>
              <a:ext cx="81945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Photographer</a:t>
              </a:r>
              <a:endParaRPr lang="id-ID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936506" y="4234307"/>
            <a:ext cx="1005403" cy="478803"/>
            <a:chOff x="7303122" y="4939509"/>
            <a:chExt cx="1005403" cy="478803"/>
          </a:xfrm>
        </p:grpSpPr>
        <p:sp>
          <p:nvSpPr>
            <p:cNvPr id="29" name="Rectangle 28"/>
            <p:cNvSpPr/>
            <p:nvPr/>
          </p:nvSpPr>
          <p:spPr>
            <a:xfrm>
              <a:off x="7303122" y="4939509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文字添加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05093" y="5187480"/>
              <a:ext cx="60144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Designer</a:t>
              </a:r>
              <a:endParaRPr lang="id-ID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615367" y="4234307"/>
            <a:ext cx="1003544" cy="478803"/>
            <a:chOff x="7304051" y="4939509"/>
            <a:chExt cx="1003544" cy="478803"/>
          </a:xfrm>
        </p:grpSpPr>
        <p:sp>
          <p:nvSpPr>
            <p:cNvPr id="32" name="Rectangle 31"/>
            <p:cNvSpPr/>
            <p:nvPr/>
          </p:nvSpPr>
          <p:spPr>
            <a:xfrm>
              <a:off x="7304051" y="4939509"/>
              <a:ext cx="10035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文字添加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505093" y="5187480"/>
              <a:ext cx="60144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Designer</a:t>
              </a:r>
              <a:endParaRPr lang="id-ID" sz="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49" name="Text Placeholder 4"/>
          <p:cNvSpPr txBox="1">
            <a:spLocks/>
          </p:cNvSpPr>
          <p:nvPr/>
        </p:nvSpPr>
        <p:spPr>
          <a:xfrm>
            <a:off x="849516" y="5365649"/>
            <a:ext cx="10492968" cy="610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.</a:t>
            </a: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.</a:t>
            </a:r>
          </a:p>
          <a:p>
            <a:pPr marL="0" indent="0" algn="ctr">
              <a:lnSpc>
                <a:spcPct val="100000"/>
              </a:lnSpc>
              <a:buNone/>
              <a:defRPr/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.</a:t>
            </a:r>
          </a:p>
          <a:p>
            <a:pPr marL="0" indent="0" algn="ctr">
              <a:lnSpc>
                <a:spcPct val="100000"/>
              </a:lnSpc>
              <a:buNone/>
              <a:defRPr/>
            </a:pPr>
            <a:endParaRPr lang="en-US" altLang="zh-CN" sz="1200" i="1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743200" y="1863065"/>
            <a:ext cx="546100" cy="546100"/>
            <a:chOff x="2743200" y="1967840"/>
            <a:chExt cx="546100" cy="546100"/>
          </a:xfrm>
        </p:grpSpPr>
        <p:sp>
          <p:nvSpPr>
            <p:cNvPr id="18" name="Rectangle 17"/>
            <p:cNvSpPr/>
            <p:nvPr/>
          </p:nvSpPr>
          <p:spPr>
            <a:xfrm>
              <a:off x="2743200" y="1967840"/>
              <a:ext cx="546100" cy="546100"/>
            </a:xfrm>
            <a:prstGeom prst="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8" name="AutoShape 112"/>
            <p:cNvSpPr>
              <a:spLocks/>
            </p:cNvSpPr>
            <p:nvPr/>
          </p:nvSpPr>
          <p:spPr bwMode="auto">
            <a:xfrm>
              <a:off x="2882192" y="2106603"/>
              <a:ext cx="268116" cy="268574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30928" y="1863065"/>
            <a:ext cx="546100" cy="546100"/>
            <a:chOff x="5430928" y="1967840"/>
            <a:chExt cx="546100" cy="546100"/>
          </a:xfrm>
        </p:grpSpPr>
        <p:sp>
          <p:nvSpPr>
            <p:cNvPr id="43" name="Rectangle 42"/>
            <p:cNvSpPr/>
            <p:nvPr/>
          </p:nvSpPr>
          <p:spPr>
            <a:xfrm>
              <a:off x="5430928" y="1967840"/>
              <a:ext cx="546100" cy="546100"/>
            </a:xfrm>
            <a:prstGeom prst="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569691" y="2127915"/>
              <a:ext cx="268574" cy="225950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40" name="AutoShape 120"/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1" name="AutoShape 121"/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2" name="AutoShape 122"/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8118656" y="1863065"/>
            <a:ext cx="546100" cy="546100"/>
            <a:chOff x="8118656" y="1967840"/>
            <a:chExt cx="546100" cy="546100"/>
          </a:xfrm>
        </p:grpSpPr>
        <p:sp>
          <p:nvSpPr>
            <p:cNvPr id="44" name="Rectangle 43"/>
            <p:cNvSpPr/>
            <p:nvPr/>
          </p:nvSpPr>
          <p:spPr>
            <a:xfrm>
              <a:off x="8118656" y="1967840"/>
              <a:ext cx="546100" cy="546100"/>
            </a:xfrm>
            <a:prstGeom prst="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8257419" y="2115082"/>
              <a:ext cx="268574" cy="251616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36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10796384" y="1863065"/>
            <a:ext cx="546100" cy="546100"/>
            <a:chOff x="10796384" y="1967840"/>
            <a:chExt cx="546100" cy="546100"/>
          </a:xfrm>
        </p:grpSpPr>
        <p:sp>
          <p:nvSpPr>
            <p:cNvPr id="45" name="Rectangle 44"/>
            <p:cNvSpPr/>
            <p:nvPr/>
          </p:nvSpPr>
          <p:spPr>
            <a:xfrm>
              <a:off x="10796384" y="1967840"/>
              <a:ext cx="546100" cy="546100"/>
            </a:xfrm>
            <a:prstGeom prst="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0935147" y="2115082"/>
              <a:ext cx="268574" cy="251616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47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8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sp>
        <p:nvSpPr>
          <p:cNvPr id="50" name="文本框 49"/>
          <p:cNvSpPr txBox="1"/>
          <p:nvPr/>
        </p:nvSpPr>
        <p:spPr>
          <a:xfrm>
            <a:off x="4362192" y="47699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标题文字添加此处</a:t>
            </a:r>
          </a:p>
        </p:txBody>
      </p:sp>
    </p:spTree>
    <p:extLst>
      <p:ext uri="{BB962C8B-B14F-4D97-AF65-F5344CB8AC3E}">
        <p14:creationId xmlns:p14="http://schemas.microsoft.com/office/powerpoint/2010/main" val="305813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4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687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147674" y="3238837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标题文字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添加此处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经典综艺体简" panose="02010609000101010101" pitchFamily="49" charset="-122"/>
              <a:sym typeface="字魂58号-创中黑" panose="000005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97858" y="4246623"/>
            <a:ext cx="4683482" cy="5355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4304264" y="4105179"/>
            <a:ext cx="45379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154614" y="2107971"/>
            <a:ext cx="3332964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1" i="1" noProof="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PART </a:t>
            </a:r>
            <a:r>
              <a:rPr lang="en-US" altLang="zh-CN" sz="7200" b="1" i="1" noProof="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04</a:t>
            </a:r>
            <a:endParaRPr kumimoji="0" lang="zh-CN" altLang="en-US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经典综艺体简" panose="02010609000101010101" pitchFamily="49" charset="-122"/>
              <a:sym typeface="字魂58号-创中黑" panose="00000500000000000000" pitchFamily="2" charset="-122"/>
            </a:endParaRPr>
          </a:p>
        </p:txBody>
      </p:sp>
      <p:sp>
        <p:nvSpPr>
          <p:cNvPr id="19" name="直角三角形 18"/>
          <p:cNvSpPr/>
          <p:nvPr/>
        </p:nvSpPr>
        <p:spPr>
          <a:xfrm>
            <a:off x="-1" y="3644436"/>
            <a:ext cx="3794079" cy="32135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直角三角形 19"/>
          <p:cNvSpPr/>
          <p:nvPr/>
        </p:nvSpPr>
        <p:spPr>
          <a:xfrm rot="10800000">
            <a:off x="8368080" y="0"/>
            <a:ext cx="3823918" cy="323883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08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6" grpId="0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-1" y="2182760"/>
            <a:ext cx="5519799" cy="4675239"/>
          </a:xfrm>
          <a:prstGeom prst="rtTriangl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6" name="直角三角形 95"/>
          <p:cNvSpPr/>
          <p:nvPr/>
        </p:nvSpPr>
        <p:spPr>
          <a:xfrm rot="10800000">
            <a:off x="8770374" y="0"/>
            <a:ext cx="3421626" cy="2898098"/>
          </a:xfrm>
          <a:prstGeom prst="rtTriangle">
            <a:avLst/>
          </a:prstGeom>
          <a:solidFill>
            <a:srgbClr val="586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xmlns="" id="{C661A709-83FC-4466-BA3E-E1746E26D800}"/>
              </a:ext>
            </a:extLst>
          </p:cNvPr>
          <p:cNvSpPr txBox="1"/>
          <p:nvPr/>
        </p:nvSpPr>
        <p:spPr>
          <a:xfrm>
            <a:off x="301440" y="4561019"/>
            <a:ext cx="2190156" cy="1600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目 录</a:t>
            </a:r>
            <a:endParaRPr lang="en-US" altLang="zh-CN" sz="6600" b="1" dirty="0" smtClean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CONTENT</a:t>
            </a:r>
            <a:r>
              <a:rPr lang="en-US" altLang="zh-CN" sz="3200" dirty="0" smtClean="0">
                <a:solidFill>
                  <a:schemeClr val="bg1"/>
                </a:solidFill>
              </a:rPr>
              <a:t>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8" name="Oval 27"/>
          <p:cNvSpPr/>
          <p:nvPr/>
        </p:nvSpPr>
        <p:spPr>
          <a:xfrm>
            <a:off x="1773877" y="1345343"/>
            <a:ext cx="613287" cy="613287"/>
          </a:xfrm>
          <a:prstGeom prst="ellipse">
            <a:avLst/>
          </a:prstGeom>
          <a:gradFill>
            <a:gsLst>
              <a:gs pos="0">
                <a:srgbClr val="39495E"/>
              </a:gs>
              <a:gs pos="100000">
                <a:srgbClr val="4242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1</a:t>
            </a:r>
            <a:endParaRPr lang="id-ID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9" name="TextBox 40"/>
          <p:cNvSpPr txBox="1"/>
          <p:nvPr/>
        </p:nvSpPr>
        <p:spPr>
          <a:xfrm>
            <a:off x="2689073" y="121057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</a:t>
            </a: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添加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724931" y="1710697"/>
            <a:ext cx="4269638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粘贴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1" name="Oval 27"/>
          <p:cNvSpPr/>
          <p:nvPr/>
        </p:nvSpPr>
        <p:spPr>
          <a:xfrm>
            <a:off x="3203990" y="2569089"/>
            <a:ext cx="613287" cy="613287"/>
          </a:xfrm>
          <a:prstGeom prst="ellipse">
            <a:avLst/>
          </a:prstGeom>
          <a:gradFill>
            <a:gsLst>
              <a:gs pos="0">
                <a:srgbClr val="39495E"/>
              </a:gs>
              <a:gs pos="100000">
                <a:srgbClr val="4242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2</a:t>
            </a:r>
            <a:endParaRPr lang="id-ID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2" name="TextBox 40"/>
          <p:cNvSpPr txBox="1"/>
          <p:nvPr/>
        </p:nvSpPr>
        <p:spPr>
          <a:xfrm>
            <a:off x="4119186" y="24343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4155044" y="2934443"/>
            <a:ext cx="4269638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粘贴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4" name="Oval 27"/>
          <p:cNvSpPr/>
          <p:nvPr/>
        </p:nvSpPr>
        <p:spPr>
          <a:xfrm>
            <a:off x="4634103" y="3792835"/>
            <a:ext cx="613287" cy="613287"/>
          </a:xfrm>
          <a:prstGeom prst="ellipse">
            <a:avLst/>
          </a:prstGeom>
          <a:gradFill>
            <a:gsLst>
              <a:gs pos="0">
                <a:srgbClr val="39495E"/>
              </a:gs>
              <a:gs pos="100000">
                <a:srgbClr val="4242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3</a:t>
            </a:r>
            <a:endParaRPr lang="id-ID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5" name="TextBox 40"/>
          <p:cNvSpPr txBox="1"/>
          <p:nvPr/>
        </p:nvSpPr>
        <p:spPr>
          <a:xfrm>
            <a:off x="5549299" y="365806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5585157" y="4158189"/>
            <a:ext cx="4269638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粘贴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7" name="Oval 27"/>
          <p:cNvSpPr/>
          <p:nvPr/>
        </p:nvSpPr>
        <p:spPr>
          <a:xfrm>
            <a:off x="6064215" y="5016581"/>
            <a:ext cx="613287" cy="613287"/>
          </a:xfrm>
          <a:prstGeom prst="ellipse">
            <a:avLst/>
          </a:prstGeom>
          <a:gradFill>
            <a:gsLst>
              <a:gs pos="0">
                <a:srgbClr val="39495E"/>
              </a:gs>
              <a:gs pos="100000">
                <a:srgbClr val="4242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4</a:t>
            </a:r>
            <a:endParaRPr lang="id-ID" sz="32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8" name="TextBox 40"/>
          <p:cNvSpPr txBox="1"/>
          <p:nvPr/>
        </p:nvSpPr>
        <p:spPr>
          <a:xfrm>
            <a:off x="6979411" y="488181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7015269" y="5381935"/>
            <a:ext cx="4269638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粘贴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273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26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" presetClass="entr" presetSubtype="2" decel="26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2" decel="26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" presetClass="entr" presetSubtype="2" decel="26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6" grpId="0" animBg="1"/>
      <p:bldP spid="97" grpId="0"/>
      <p:bldP spid="98" grpId="0" animBg="1"/>
      <p:bldP spid="99" grpId="0"/>
      <p:bldP spid="100" grpId="0"/>
      <p:bldP spid="101" grpId="0" animBg="1"/>
      <p:bldP spid="102" grpId="0"/>
      <p:bldP spid="103" grpId="0"/>
      <p:bldP spid="104" grpId="0" animBg="1"/>
      <p:bldP spid="105" grpId="0"/>
      <p:bldP spid="106" grpId="0"/>
      <p:bldP spid="107" grpId="0" animBg="1"/>
      <p:bldP spid="108" grpId="0"/>
      <p:bldP spid="10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4087" y="1892301"/>
            <a:ext cx="3045728" cy="4161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88787" y="1892301"/>
            <a:ext cx="3045728" cy="4161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03487" y="1892301"/>
            <a:ext cx="3045728" cy="4161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4" b="4634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4" b="4634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8" b="4638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17692" y="385454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endParaRPr lang="id-ID" sz="2400" i="1" spc="600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2392" y="385454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endParaRPr lang="id-ID" altLang="zh-CN" sz="2400" i="1" spc="600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47092" y="385454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endParaRPr lang="id-ID" altLang="zh-CN" sz="2400" i="1" spc="600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0" name="文本框 7"/>
          <p:cNvSpPr txBox="1"/>
          <p:nvPr/>
        </p:nvSpPr>
        <p:spPr>
          <a:xfrm>
            <a:off x="1404224" y="4492475"/>
            <a:ext cx="278545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31" name="文本框 7"/>
          <p:cNvSpPr txBox="1"/>
          <p:nvPr/>
        </p:nvSpPr>
        <p:spPr>
          <a:xfrm>
            <a:off x="4714927" y="4492475"/>
            <a:ext cx="278545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32" name="文本框 7"/>
          <p:cNvSpPr txBox="1"/>
          <p:nvPr/>
        </p:nvSpPr>
        <p:spPr>
          <a:xfrm>
            <a:off x="8033212" y="4492475"/>
            <a:ext cx="278545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417692" y="1892299"/>
            <a:ext cx="634265" cy="641351"/>
            <a:chOff x="1252592" y="1843643"/>
            <a:chExt cx="634265" cy="641351"/>
          </a:xfrm>
        </p:grpSpPr>
        <p:sp>
          <p:nvSpPr>
            <p:cNvPr id="33" name="Rectangle 32"/>
            <p:cNvSpPr/>
            <p:nvPr/>
          </p:nvSpPr>
          <p:spPr>
            <a:xfrm>
              <a:off x="1252592" y="1843643"/>
              <a:ext cx="634265" cy="641351"/>
            </a:xfrm>
            <a:prstGeom prst="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61975" y="1848847"/>
              <a:ext cx="415498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11</a:t>
              </a:r>
              <a:endParaRPr lang="en-US" b="1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  <a:p>
              <a:pPr algn="ctr"/>
              <a:r>
                <a:rPr lang="en-US" sz="1050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JAN</a:t>
              </a:r>
              <a:endParaRPr lang="id-ID" sz="105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732392" y="1892299"/>
            <a:ext cx="634265" cy="641351"/>
            <a:chOff x="1252592" y="1843643"/>
            <a:chExt cx="634265" cy="641351"/>
          </a:xfrm>
        </p:grpSpPr>
        <p:sp>
          <p:nvSpPr>
            <p:cNvPr id="41" name="Rectangle 40"/>
            <p:cNvSpPr/>
            <p:nvPr/>
          </p:nvSpPr>
          <p:spPr>
            <a:xfrm>
              <a:off x="1252592" y="1843643"/>
              <a:ext cx="634265" cy="641351"/>
            </a:xfrm>
            <a:prstGeom prst="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35526" y="1848847"/>
              <a:ext cx="46839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12</a:t>
              </a:r>
              <a:endParaRPr lang="en-US" b="1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  <a:p>
              <a:pPr algn="ctr"/>
              <a:r>
                <a:rPr lang="en-US" sz="1050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JAN</a:t>
              </a:r>
              <a:endParaRPr lang="id-ID" sz="105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047092" y="1892299"/>
            <a:ext cx="634265" cy="641351"/>
            <a:chOff x="1252592" y="1843643"/>
            <a:chExt cx="634265" cy="641351"/>
          </a:xfrm>
        </p:grpSpPr>
        <p:sp>
          <p:nvSpPr>
            <p:cNvPr id="44" name="Rectangle 43"/>
            <p:cNvSpPr/>
            <p:nvPr/>
          </p:nvSpPr>
          <p:spPr>
            <a:xfrm>
              <a:off x="1252592" y="1843643"/>
              <a:ext cx="634265" cy="641351"/>
            </a:xfrm>
            <a:prstGeom prst="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37128" y="1848847"/>
              <a:ext cx="465192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13</a:t>
              </a:r>
              <a:endParaRPr lang="en-US" b="1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  <a:p>
              <a:pPr algn="ctr"/>
              <a:r>
                <a:rPr lang="en-US" sz="1050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JAN</a:t>
              </a:r>
              <a:endParaRPr lang="id-ID" sz="105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362192" y="47699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标题文字添加此处</a:t>
            </a:r>
          </a:p>
        </p:txBody>
      </p:sp>
    </p:spTree>
    <p:extLst>
      <p:ext uri="{BB962C8B-B14F-4D97-AF65-F5344CB8AC3E}">
        <p14:creationId xmlns:p14="http://schemas.microsoft.com/office/powerpoint/2010/main" val="16802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/>
      <p:bldP spid="8" grpId="0"/>
      <p:bldP spid="10" grpId="0"/>
      <p:bldP spid="30" grpId="0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6155817E-311D-453F-B41D-9F5E28EC0D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144892" y="2166649"/>
            <a:ext cx="1906148" cy="1906148"/>
          </a:xfrm>
          <a:prstGeom prst="ellipse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4DEB95FB-399D-40C6-9816-064EB77163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732823" y="2166649"/>
            <a:ext cx="1906148" cy="1906148"/>
          </a:xfrm>
          <a:prstGeom prst="ellipse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A3C8A1F9-60C3-4B53-81F0-BD4FA0AD7A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4" r="16664"/>
          <a:stretch/>
        </p:blipFill>
        <p:spPr>
          <a:xfrm>
            <a:off x="1556808" y="2166573"/>
            <a:ext cx="1906300" cy="1906300"/>
          </a:xfrm>
          <a:prstGeom prst="ellipse">
            <a:avLst/>
          </a:prstGeom>
        </p:spPr>
      </p:pic>
      <p:grpSp>
        <p:nvGrpSpPr>
          <p:cNvPr id="2055" name="Group 2054"/>
          <p:cNvGrpSpPr/>
          <p:nvPr/>
        </p:nvGrpSpPr>
        <p:grpSpPr>
          <a:xfrm>
            <a:off x="5646964" y="2670687"/>
            <a:ext cx="898072" cy="898072"/>
            <a:chOff x="5646487" y="2492885"/>
            <a:chExt cx="898072" cy="898072"/>
          </a:xfrm>
        </p:grpSpPr>
        <p:sp>
          <p:nvSpPr>
            <p:cNvPr id="30" name="Oval 29"/>
            <p:cNvSpPr/>
            <p:nvPr/>
          </p:nvSpPr>
          <p:spPr>
            <a:xfrm>
              <a:off x="5646487" y="2492885"/>
              <a:ext cx="898072" cy="898072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948185" y="2727145"/>
              <a:ext cx="294676" cy="429552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50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1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9236861" y="2670687"/>
            <a:ext cx="898072" cy="898072"/>
            <a:chOff x="8577816" y="2492885"/>
            <a:chExt cx="898072" cy="898072"/>
          </a:xfrm>
        </p:grpSpPr>
        <p:sp>
          <p:nvSpPr>
            <p:cNvPr id="32" name="Oval 31"/>
            <p:cNvSpPr/>
            <p:nvPr/>
          </p:nvSpPr>
          <p:spPr>
            <a:xfrm>
              <a:off x="8577816" y="2492885"/>
              <a:ext cx="898072" cy="898072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8865954" y="2727145"/>
              <a:ext cx="321796" cy="429552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53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4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2060922" y="2670687"/>
            <a:ext cx="898072" cy="898072"/>
            <a:chOff x="2715327" y="2492885"/>
            <a:chExt cx="898072" cy="898072"/>
          </a:xfrm>
        </p:grpSpPr>
        <p:sp>
          <p:nvSpPr>
            <p:cNvPr id="7" name="Oval 6"/>
            <p:cNvSpPr/>
            <p:nvPr/>
          </p:nvSpPr>
          <p:spPr>
            <a:xfrm>
              <a:off x="2715327" y="2492885"/>
              <a:ext cx="898072" cy="898072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5" name="AutoShape 117"/>
            <p:cNvSpPr>
              <a:spLocks/>
            </p:cNvSpPr>
            <p:nvPr/>
          </p:nvSpPr>
          <p:spPr bwMode="auto">
            <a:xfrm>
              <a:off x="2949954" y="2781023"/>
              <a:ext cx="428818" cy="321796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31" name="文本框 7"/>
          <p:cNvSpPr txBox="1"/>
          <p:nvPr/>
        </p:nvSpPr>
        <p:spPr>
          <a:xfrm>
            <a:off x="1312987" y="4809619"/>
            <a:ext cx="238830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33" name="文本框 8"/>
          <p:cNvSpPr txBox="1"/>
          <p:nvPr/>
        </p:nvSpPr>
        <p:spPr>
          <a:xfrm>
            <a:off x="1154392" y="4321216"/>
            <a:ext cx="2705492" cy="4884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4000"/>
              </a:lnSpc>
            </a:pPr>
            <a:r>
              <a:rPr lang="zh-CN" altLang="en-US" sz="2400" i="1" dirty="0">
                <a:solidFill>
                  <a:srgbClr val="080808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</a:t>
            </a:r>
            <a:endParaRPr lang="en-US" altLang="zh-CN" sz="2400" i="1" dirty="0">
              <a:solidFill>
                <a:srgbClr val="080808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5" name="文本框 7"/>
          <p:cNvSpPr txBox="1"/>
          <p:nvPr/>
        </p:nvSpPr>
        <p:spPr>
          <a:xfrm>
            <a:off x="4908446" y="4809619"/>
            <a:ext cx="238830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36" name="文本框 8"/>
          <p:cNvSpPr txBox="1"/>
          <p:nvPr/>
        </p:nvSpPr>
        <p:spPr>
          <a:xfrm>
            <a:off x="4749851" y="4321216"/>
            <a:ext cx="2705492" cy="4884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4000"/>
              </a:lnSpc>
            </a:pPr>
            <a:r>
              <a:rPr lang="zh-CN" altLang="en-US" sz="2400" i="1" dirty="0">
                <a:solidFill>
                  <a:srgbClr val="080808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</a:t>
            </a:r>
            <a:endParaRPr lang="en-US" altLang="zh-CN" sz="2400" i="1" dirty="0">
              <a:solidFill>
                <a:srgbClr val="080808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4" name="文本框 7"/>
          <p:cNvSpPr txBox="1"/>
          <p:nvPr/>
        </p:nvSpPr>
        <p:spPr>
          <a:xfrm>
            <a:off x="8518501" y="4809619"/>
            <a:ext cx="238830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45" name="文本框 8"/>
          <p:cNvSpPr txBox="1"/>
          <p:nvPr/>
        </p:nvSpPr>
        <p:spPr>
          <a:xfrm>
            <a:off x="8359906" y="4321216"/>
            <a:ext cx="2705492" cy="4884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4000"/>
              </a:lnSpc>
            </a:pPr>
            <a:r>
              <a:rPr lang="zh-CN" altLang="en-US" sz="2400" i="1" dirty="0">
                <a:solidFill>
                  <a:srgbClr val="080808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</a:t>
            </a:r>
            <a:endParaRPr lang="en-US" altLang="zh-CN" sz="2400" i="1" dirty="0">
              <a:solidFill>
                <a:srgbClr val="080808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362192" y="47699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标题文字添加此处</a:t>
            </a:r>
          </a:p>
        </p:txBody>
      </p:sp>
    </p:spTree>
    <p:extLst>
      <p:ext uri="{BB962C8B-B14F-4D97-AF65-F5344CB8AC3E}">
        <p14:creationId xmlns:p14="http://schemas.microsoft.com/office/powerpoint/2010/main" val="361820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flipH="1">
            <a:off x="729418" y="2039425"/>
            <a:ext cx="4394086" cy="1972603"/>
            <a:chOff x="3946525" y="2279650"/>
            <a:chExt cx="3387725" cy="152082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Freeform 693"/>
            <p:cNvSpPr>
              <a:spLocks/>
            </p:cNvSpPr>
            <p:nvPr/>
          </p:nvSpPr>
          <p:spPr bwMode="auto">
            <a:xfrm>
              <a:off x="4810125" y="3203575"/>
              <a:ext cx="1333500" cy="596900"/>
            </a:xfrm>
            <a:custGeom>
              <a:avLst/>
              <a:gdLst>
                <a:gd name="T0" fmla="*/ 832 w 840"/>
                <a:gd name="T1" fmla="*/ 278 h 376"/>
                <a:gd name="T2" fmla="*/ 832 w 840"/>
                <a:gd name="T3" fmla="*/ 278 h 376"/>
                <a:gd name="T4" fmla="*/ 830 w 840"/>
                <a:gd name="T5" fmla="*/ 290 h 376"/>
                <a:gd name="T6" fmla="*/ 826 w 840"/>
                <a:gd name="T7" fmla="*/ 302 h 376"/>
                <a:gd name="T8" fmla="*/ 814 w 840"/>
                <a:gd name="T9" fmla="*/ 322 h 376"/>
                <a:gd name="T10" fmla="*/ 800 w 840"/>
                <a:gd name="T11" fmla="*/ 340 h 376"/>
                <a:gd name="T12" fmla="*/ 782 w 840"/>
                <a:gd name="T13" fmla="*/ 354 h 376"/>
                <a:gd name="T14" fmla="*/ 762 w 840"/>
                <a:gd name="T15" fmla="*/ 366 h 376"/>
                <a:gd name="T16" fmla="*/ 740 w 840"/>
                <a:gd name="T17" fmla="*/ 374 h 376"/>
                <a:gd name="T18" fmla="*/ 718 w 840"/>
                <a:gd name="T19" fmla="*/ 376 h 376"/>
                <a:gd name="T20" fmla="*/ 706 w 840"/>
                <a:gd name="T21" fmla="*/ 376 h 376"/>
                <a:gd name="T22" fmla="*/ 694 w 840"/>
                <a:gd name="T23" fmla="*/ 374 h 376"/>
                <a:gd name="T24" fmla="*/ 98 w 840"/>
                <a:gd name="T25" fmla="*/ 266 h 376"/>
                <a:gd name="T26" fmla="*/ 98 w 840"/>
                <a:gd name="T27" fmla="*/ 266 h 376"/>
                <a:gd name="T28" fmla="*/ 86 w 840"/>
                <a:gd name="T29" fmla="*/ 262 h 376"/>
                <a:gd name="T30" fmla="*/ 76 w 840"/>
                <a:gd name="T31" fmla="*/ 258 h 376"/>
                <a:gd name="T32" fmla="*/ 54 w 840"/>
                <a:gd name="T33" fmla="*/ 248 h 376"/>
                <a:gd name="T34" fmla="*/ 36 w 840"/>
                <a:gd name="T35" fmla="*/ 234 h 376"/>
                <a:gd name="T36" fmla="*/ 22 w 840"/>
                <a:gd name="T37" fmla="*/ 216 h 376"/>
                <a:gd name="T38" fmla="*/ 10 w 840"/>
                <a:gd name="T39" fmla="*/ 196 h 376"/>
                <a:gd name="T40" fmla="*/ 4 w 840"/>
                <a:gd name="T41" fmla="*/ 174 h 376"/>
                <a:gd name="T42" fmla="*/ 0 w 840"/>
                <a:gd name="T43" fmla="*/ 150 h 376"/>
                <a:gd name="T44" fmla="*/ 0 w 840"/>
                <a:gd name="T45" fmla="*/ 138 h 376"/>
                <a:gd name="T46" fmla="*/ 2 w 840"/>
                <a:gd name="T47" fmla="*/ 126 h 376"/>
                <a:gd name="T48" fmla="*/ 8 w 840"/>
                <a:gd name="T49" fmla="*/ 96 h 376"/>
                <a:gd name="T50" fmla="*/ 8 w 840"/>
                <a:gd name="T51" fmla="*/ 96 h 376"/>
                <a:gd name="T52" fmla="*/ 10 w 840"/>
                <a:gd name="T53" fmla="*/ 86 h 376"/>
                <a:gd name="T54" fmla="*/ 14 w 840"/>
                <a:gd name="T55" fmla="*/ 74 h 376"/>
                <a:gd name="T56" fmla="*/ 26 w 840"/>
                <a:gd name="T57" fmla="*/ 52 h 376"/>
                <a:gd name="T58" fmla="*/ 40 w 840"/>
                <a:gd name="T59" fmla="*/ 34 h 376"/>
                <a:gd name="T60" fmla="*/ 58 w 840"/>
                <a:gd name="T61" fmla="*/ 20 h 376"/>
                <a:gd name="T62" fmla="*/ 78 w 840"/>
                <a:gd name="T63" fmla="*/ 10 h 376"/>
                <a:gd name="T64" fmla="*/ 100 w 840"/>
                <a:gd name="T65" fmla="*/ 2 h 376"/>
                <a:gd name="T66" fmla="*/ 122 w 840"/>
                <a:gd name="T67" fmla="*/ 0 h 376"/>
                <a:gd name="T68" fmla="*/ 134 w 840"/>
                <a:gd name="T69" fmla="*/ 0 h 376"/>
                <a:gd name="T70" fmla="*/ 146 w 840"/>
                <a:gd name="T71" fmla="*/ 0 h 376"/>
                <a:gd name="T72" fmla="*/ 742 w 840"/>
                <a:gd name="T73" fmla="*/ 110 h 376"/>
                <a:gd name="T74" fmla="*/ 742 w 840"/>
                <a:gd name="T75" fmla="*/ 110 h 376"/>
                <a:gd name="T76" fmla="*/ 754 w 840"/>
                <a:gd name="T77" fmla="*/ 112 h 376"/>
                <a:gd name="T78" fmla="*/ 766 w 840"/>
                <a:gd name="T79" fmla="*/ 116 h 376"/>
                <a:gd name="T80" fmla="*/ 786 w 840"/>
                <a:gd name="T81" fmla="*/ 128 h 376"/>
                <a:gd name="T82" fmla="*/ 804 w 840"/>
                <a:gd name="T83" fmla="*/ 142 h 376"/>
                <a:gd name="T84" fmla="*/ 818 w 840"/>
                <a:gd name="T85" fmla="*/ 160 h 376"/>
                <a:gd name="T86" fmla="*/ 830 w 840"/>
                <a:gd name="T87" fmla="*/ 180 h 376"/>
                <a:gd name="T88" fmla="*/ 836 w 840"/>
                <a:gd name="T89" fmla="*/ 200 h 376"/>
                <a:gd name="T90" fmla="*/ 840 w 840"/>
                <a:gd name="T91" fmla="*/ 224 h 376"/>
                <a:gd name="T92" fmla="*/ 840 w 840"/>
                <a:gd name="T93" fmla="*/ 236 h 376"/>
                <a:gd name="T94" fmla="*/ 838 w 840"/>
                <a:gd name="T95" fmla="*/ 248 h 376"/>
                <a:gd name="T96" fmla="*/ 832 w 840"/>
                <a:gd name="T97" fmla="*/ 27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40" h="376">
                  <a:moveTo>
                    <a:pt x="832" y="278"/>
                  </a:moveTo>
                  <a:lnTo>
                    <a:pt x="832" y="278"/>
                  </a:lnTo>
                  <a:lnTo>
                    <a:pt x="830" y="290"/>
                  </a:lnTo>
                  <a:lnTo>
                    <a:pt x="826" y="302"/>
                  </a:lnTo>
                  <a:lnTo>
                    <a:pt x="814" y="322"/>
                  </a:lnTo>
                  <a:lnTo>
                    <a:pt x="800" y="340"/>
                  </a:lnTo>
                  <a:lnTo>
                    <a:pt x="782" y="354"/>
                  </a:lnTo>
                  <a:lnTo>
                    <a:pt x="762" y="366"/>
                  </a:lnTo>
                  <a:lnTo>
                    <a:pt x="740" y="374"/>
                  </a:lnTo>
                  <a:lnTo>
                    <a:pt x="718" y="376"/>
                  </a:lnTo>
                  <a:lnTo>
                    <a:pt x="706" y="376"/>
                  </a:lnTo>
                  <a:lnTo>
                    <a:pt x="694" y="374"/>
                  </a:lnTo>
                  <a:lnTo>
                    <a:pt x="98" y="266"/>
                  </a:lnTo>
                  <a:lnTo>
                    <a:pt x="98" y="266"/>
                  </a:lnTo>
                  <a:lnTo>
                    <a:pt x="86" y="262"/>
                  </a:lnTo>
                  <a:lnTo>
                    <a:pt x="76" y="258"/>
                  </a:lnTo>
                  <a:lnTo>
                    <a:pt x="54" y="248"/>
                  </a:lnTo>
                  <a:lnTo>
                    <a:pt x="36" y="234"/>
                  </a:lnTo>
                  <a:lnTo>
                    <a:pt x="22" y="216"/>
                  </a:lnTo>
                  <a:lnTo>
                    <a:pt x="10" y="196"/>
                  </a:lnTo>
                  <a:lnTo>
                    <a:pt x="4" y="17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2" y="126"/>
                  </a:lnTo>
                  <a:lnTo>
                    <a:pt x="8" y="96"/>
                  </a:lnTo>
                  <a:lnTo>
                    <a:pt x="8" y="96"/>
                  </a:lnTo>
                  <a:lnTo>
                    <a:pt x="10" y="86"/>
                  </a:lnTo>
                  <a:lnTo>
                    <a:pt x="14" y="74"/>
                  </a:lnTo>
                  <a:lnTo>
                    <a:pt x="26" y="52"/>
                  </a:lnTo>
                  <a:lnTo>
                    <a:pt x="40" y="34"/>
                  </a:lnTo>
                  <a:lnTo>
                    <a:pt x="58" y="20"/>
                  </a:lnTo>
                  <a:lnTo>
                    <a:pt x="78" y="10"/>
                  </a:lnTo>
                  <a:lnTo>
                    <a:pt x="100" y="2"/>
                  </a:lnTo>
                  <a:lnTo>
                    <a:pt x="122" y="0"/>
                  </a:lnTo>
                  <a:lnTo>
                    <a:pt x="134" y="0"/>
                  </a:lnTo>
                  <a:lnTo>
                    <a:pt x="146" y="0"/>
                  </a:lnTo>
                  <a:lnTo>
                    <a:pt x="742" y="110"/>
                  </a:lnTo>
                  <a:lnTo>
                    <a:pt x="742" y="110"/>
                  </a:lnTo>
                  <a:lnTo>
                    <a:pt x="754" y="112"/>
                  </a:lnTo>
                  <a:lnTo>
                    <a:pt x="766" y="116"/>
                  </a:lnTo>
                  <a:lnTo>
                    <a:pt x="786" y="128"/>
                  </a:lnTo>
                  <a:lnTo>
                    <a:pt x="804" y="142"/>
                  </a:lnTo>
                  <a:lnTo>
                    <a:pt x="818" y="160"/>
                  </a:lnTo>
                  <a:lnTo>
                    <a:pt x="830" y="180"/>
                  </a:lnTo>
                  <a:lnTo>
                    <a:pt x="836" y="200"/>
                  </a:lnTo>
                  <a:lnTo>
                    <a:pt x="840" y="224"/>
                  </a:lnTo>
                  <a:lnTo>
                    <a:pt x="840" y="236"/>
                  </a:lnTo>
                  <a:lnTo>
                    <a:pt x="838" y="248"/>
                  </a:lnTo>
                  <a:lnTo>
                    <a:pt x="832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" name="Freeform 694"/>
            <p:cNvSpPr>
              <a:spLocks/>
            </p:cNvSpPr>
            <p:nvPr/>
          </p:nvSpPr>
          <p:spPr bwMode="auto">
            <a:xfrm>
              <a:off x="3946525" y="2330450"/>
              <a:ext cx="3375025" cy="1266825"/>
            </a:xfrm>
            <a:custGeom>
              <a:avLst/>
              <a:gdLst>
                <a:gd name="T0" fmla="*/ 0 w 2126"/>
                <a:gd name="T1" fmla="*/ 0 h 798"/>
                <a:gd name="T2" fmla="*/ 0 w 2126"/>
                <a:gd name="T3" fmla="*/ 0 h 798"/>
                <a:gd name="T4" fmla="*/ 2 w 2126"/>
                <a:gd name="T5" fmla="*/ 14 h 798"/>
                <a:gd name="T6" fmla="*/ 78 w 2126"/>
                <a:gd name="T7" fmla="*/ 470 h 798"/>
                <a:gd name="T8" fmla="*/ 1880 w 2126"/>
                <a:gd name="T9" fmla="*/ 798 h 798"/>
                <a:gd name="T10" fmla="*/ 2126 w 2126"/>
                <a:gd name="T11" fmla="*/ 388 h 798"/>
                <a:gd name="T12" fmla="*/ 0 w 2126"/>
                <a:gd name="T13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6" h="798">
                  <a:moveTo>
                    <a:pt x="0" y="0"/>
                  </a:moveTo>
                  <a:lnTo>
                    <a:pt x="0" y="0"/>
                  </a:lnTo>
                  <a:lnTo>
                    <a:pt x="2" y="14"/>
                  </a:lnTo>
                  <a:lnTo>
                    <a:pt x="78" y="470"/>
                  </a:lnTo>
                  <a:lnTo>
                    <a:pt x="1880" y="798"/>
                  </a:lnTo>
                  <a:lnTo>
                    <a:pt x="2126" y="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08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Freeform 695"/>
            <p:cNvSpPr>
              <a:spLocks/>
            </p:cNvSpPr>
            <p:nvPr/>
          </p:nvSpPr>
          <p:spPr bwMode="auto">
            <a:xfrm>
              <a:off x="3946525" y="2279650"/>
              <a:ext cx="3387725" cy="669925"/>
            </a:xfrm>
            <a:custGeom>
              <a:avLst/>
              <a:gdLst>
                <a:gd name="T0" fmla="*/ 2124 w 2134"/>
                <a:gd name="T1" fmla="*/ 422 h 422"/>
                <a:gd name="T2" fmla="*/ 2130 w 2134"/>
                <a:gd name="T3" fmla="*/ 414 h 422"/>
                <a:gd name="T4" fmla="*/ 2130 w 2134"/>
                <a:gd name="T5" fmla="*/ 414 h 422"/>
                <a:gd name="T6" fmla="*/ 2134 w 2134"/>
                <a:gd name="T7" fmla="*/ 404 h 422"/>
                <a:gd name="T8" fmla="*/ 2132 w 2134"/>
                <a:gd name="T9" fmla="*/ 394 h 422"/>
                <a:gd name="T10" fmla="*/ 2130 w 2134"/>
                <a:gd name="T11" fmla="*/ 390 h 422"/>
                <a:gd name="T12" fmla="*/ 2128 w 2134"/>
                <a:gd name="T13" fmla="*/ 386 h 422"/>
                <a:gd name="T14" fmla="*/ 2124 w 2134"/>
                <a:gd name="T15" fmla="*/ 384 h 422"/>
                <a:gd name="T16" fmla="*/ 2118 w 2134"/>
                <a:gd name="T17" fmla="*/ 382 h 422"/>
                <a:gd name="T18" fmla="*/ 26 w 2134"/>
                <a:gd name="T19" fmla="*/ 0 h 422"/>
                <a:gd name="T20" fmla="*/ 26 w 2134"/>
                <a:gd name="T21" fmla="*/ 0 h 422"/>
                <a:gd name="T22" fmla="*/ 20 w 2134"/>
                <a:gd name="T23" fmla="*/ 0 h 422"/>
                <a:gd name="T24" fmla="*/ 14 w 2134"/>
                <a:gd name="T25" fmla="*/ 0 h 422"/>
                <a:gd name="T26" fmla="*/ 8 w 2134"/>
                <a:gd name="T27" fmla="*/ 4 h 422"/>
                <a:gd name="T28" fmla="*/ 4 w 2134"/>
                <a:gd name="T29" fmla="*/ 8 h 422"/>
                <a:gd name="T30" fmla="*/ 2 w 2134"/>
                <a:gd name="T31" fmla="*/ 12 h 422"/>
                <a:gd name="T32" fmla="*/ 0 w 2134"/>
                <a:gd name="T33" fmla="*/ 20 h 422"/>
                <a:gd name="T34" fmla="*/ 0 w 2134"/>
                <a:gd name="T35" fmla="*/ 26 h 422"/>
                <a:gd name="T36" fmla="*/ 0 w 2134"/>
                <a:gd name="T37" fmla="*/ 36 h 422"/>
                <a:gd name="T38" fmla="*/ 2124 w 2134"/>
                <a:gd name="T39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4" h="422">
                  <a:moveTo>
                    <a:pt x="2124" y="422"/>
                  </a:moveTo>
                  <a:lnTo>
                    <a:pt x="2130" y="414"/>
                  </a:lnTo>
                  <a:lnTo>
                    <a:pt x="2130" y="414"/>
                  </a:lnTo>
                  <a:lnTo>
                    <a:pt x="2134" y="404"/>
                  </a:lnTo>
                  <a:lnTo>
                    <a:pt x="2132" y="394"/>
                  </a:lnTo>
                  <a:lnTo>
                    <a:pt x="2130" y="390"/>
                  </a:lnTo>
                  <a:lnTo>
                    <a:pt x="2128" y="386"/>
                  </a:lnTo>
                  <a:lnTo>
                    <a:pt x="2124" y="384"/>
                  </a:lnTo>
                  <a:lnTo>
                    <a:pt x="2118" y="38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36"/>
                  </a:lnTo>
                  <a:lnTo>
                    <a:pt x="2124" y="422"/>
                  </a:lnTo>
                  <a:close/>
                </a:path>
              </a:pathLst>
            </a:custGeom>
            <a:solidFill>
              <a:srgbClr val="5767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" name="Freeform 696"/>
            <p:cNvSpPr>
              <a:spLocks/>
            </p:cNvSpPr>
            <p:nvPr/>
          </p:nvSpPr>
          <p:spPr bwMode="auto">
            <a:xfrm>
              <a:off x="4076700" y="2438400"/>
              <a:ext cx="3070225" cy="1085850"/>
            </a:xfrm>
            <a:custGeom>
              <a:avLst/>
              <a:gdLst>
                <a:gd name="T0" fmla="*/ 1934 w 1934"/>
                <a:gd name="T1" fmla="*/ 354 h 684"/>
                <a:gd name="T2" fmla="*/ 1746 w 1934"/>
                <a:gd name="T3" fmla="*/ 684 h 684"/>
                <a:gd name="T4" fmla="*/ 62 w 1934"/>
                <a:gd name="T5" fmla="*/ 376 h 684"/>
                <a:gd name="T6" fmla="*/ 0 w 1934"/>
                <a:gd name="T7" fmla="*/ 0 h 684"/>
                <a:gd name="T8" fmla="*/ 1934 w 1934"/>
                <a:gd name="T9" fmla="*/ 35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4" h="684">
                  <a:moveTo>
                    <a:pt x="1934" y="354"/>
                  </a:moveTo>
                  <a:lnTo>
                    <a:pt x="1746" y="684"/>
                  </a:lnTo>
                  <a:lnTo>
                    <a:pt x="62" y="376"/>
                  </a:lnTo>
                  <a:lnTo>
                    <a:pt x="0" y="0"/>
                  </a:lnTo>
                  <a:lnTo>
                    <a:pt x="1934" y="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7" name="Freeform 697"/>
            <p:cNvSpPr>
              <a:spLocks/>
            </p:cNvSpPr>
            <p:nvPr/>
          </p:nvSpPr>
          <p:spPr bwMode="auto">
            <a:xfrm>
              <a:off x="4067174" y="3076575"/>
              <a:ext cx="2860675" cy="660400"/>
            </a:xfrm>
            <a:custGeom>
              <a:avLst/>
              <a:gdLst>
                <a:gd name="T0" fmla="*/ 0 w 1802"/>
                <a:gd name="T1" fmla="*/ 0 h 416"/>
                <a:gd name="T2" fmla="*/ 12 w 1802"/>
                <a:gd name="T3" fmla="*/ 64 h 416"/>
                <a:gd name="T4" fmla="*/ 12 w 1802"/>
                <a:gd name="T5" fmla="*/ 64 h 416"/>
                <a:gd name="T6" fmla="*/ 14 w 1802"/>
                <a:gd name="T7" fmla="*/ 72 h 416"/>
                <a:gd name="T8" fmla="*/ 18 w 1802"/>
                <a:gd name="T9" fmla="*/ 82 h 416"/>
                <a:gd name="T10" fmla="*/ 24 w 1802"/>
                <a:gd name="T11" fmla="*/ 90 h 416"/>
                <a:gd name="T12" fmla="*/ 30 w 1802"/>
                <a:gd name="T13" fmla="*/ 98 h 416"/>
                <a:gd name="T14" fmla="*/ 38 w 1802"/>
                <a:gd name="T15" fmla="*/ 104 h 416"/>
                <a:gd name="T16" fmla="*/ 46 w 1802"/>
                <a:gd name="T17" fmla="*/ 110 h 416"/>
                <a:gd name="T18" fmla="*/ 54 w 1802"/>
                <a:gd name="T19" fmla="*/ 114 h 416"/>
                <a:gd name="T20" fmla="*/ 64 w 1802"/>
                <a:gd name="T21" fmla="*/ 118 h 416"/>
                <a:gd name="T22" fmla="*/ 1700 w 1802"/>
                <a:gd name="T23" fmla="*/ 416 h 416"/>
                <a:gd name="T24" fmla="*/ 1700 w 1802"/>
                <a:gd name="T25" fmla="*/ 416 h 416"/>
                <a:gd name="T26" fmla="*/ 1710 w 1802"/>
                <a:gd name="T27" fmla="*/ 416 h 416"/>
                <a:gd name="T28" fmla="*/ 1720 w 1802"/>
                <a:gd name="T29" fmla="*/ 416 h 416"/>
                <a:gd name="T30" fmla="*/ 1730 w 1802"/>
                <a:gd name="T31" fmla="*/ 414 h 416"/>
                <a:gd name="T32" fmla="*/ 1740 w 1802"/>
                <a:gd name="T33" fmla="*/ 410 h 416"/>
                <a:gd name="T34" fmla="*/ 1748 w 1802"/>
                <a:gd name="T35" fmla="*/ 404 h 416"/>
                <a:gd name="T36" fmla="*/ 1756 w 1802"/>
                <a:gd name="T37" fmla="*/ 400 h 416"/>
                <a:gd name="T38" fmla="*/ 1764 w 1802"/>
                <a:gd name="T39" fmla="*/ 392 h 416"/>
                <a:gd name="T40" fmla="*/ 1770 w 1802"/>
                <a:gd name="T41" fmla="*/ 384 h 416"/>
                <a:gd name="T42" fmla="*/ 1802 w 1802"/>
                <a:gd name="T43" fmla="*/ 328 h 416"/>
                <a:gd name="T44" fmla="*/ 0 w 1802"/>
                <a:gd name="T45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02" h="416">
                  <a:moveTo>
                    <a:pt x="0" y="0"/>
                  </a:moveTo>
                  <a:lnTo>
                    <a:pt x="12" y="64"/>
                  </a:lnTo>
                  <a:lnTo>
                    <a:pt x="12" y="64"/>
                  </a:lnTo>
                  <a:lnTo>
                    <a:pt x="14" y="72"/>
                  </a:lnTo>
                  <a:lnTo>
                    <a:pt x="18" y="82"/>
                  </a:lnTo>
                  <a:lnTo>
                    <a:pt x="24" y="90"/>
                  </a:lnTo>
                  <a:lnTo>
                    <a:pt x="30" y="98"/>
                  </a:lnTo>
                  <a:lnTo>
                    <a:pt x="38" y="104"/>
                  </a:lnTo>
                  <a:lnTo>
                    <a:pt x="46" y="110"/>
                  </a:lnTo>
                  <a:lnTo>
                    <a:pt x="54" y="114"/>
                  </a:lnTo>
                  <a:lnTo>
                    <a:pt x="64" y="118"/>
                  </a:lnTo>
                  <a:lnTo>
                    <a:pt x="1700" y="416"/>
                  </a:lnTo>
                  <a:lnTo>
                    <a:pt x="1700" y="416"/>
                  </a:lnTo>
                  <a:lnTo>
                    <a:pt x="1710" y="416"/>
                  </a:lnTo>
                  <a:lnTo>
                    <a:pt x="1720" y="416"/>
                  </a:lnTo>
                  <a:lnTo>
                    <a:pt x="1730" y="414"/>
                  </a:lnTo>
                  <a:lnTo>
                    <a:pt x="1740" y="410"/>
                  </a:lnTo>
                  <a:lnTo>
                    <a:pt x="1748" y="404"/>
                  </a:lnTo>
                  <a:lnTo>
                    <a:pt x="1756" y="400"/>
                  </a:lnTo>
                  <a:lnTo>
                    <a:pt x="1764" y="392"/>
                  </a:lnTo>
                  <a:lnTo>
                    <a:pt x="1770" y="384"/>
                  </a:lnTo>
                  <a:lnTo>
                    <a:pt x="1802" y="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02654" y="2039425"/>
            <a:ext cx="578338" cy="578338"/>
            <a:chOff x="7036004" y="2039425"/>
            <a:chExt cx="578338" cy="578338"/>
          </a:xfrm>
        </p:grpSpPr>
        <p:sp>
          <p:nvSpPr>
            <p:cNvPr id="23" name="Rounded Rectangle 912"/>
            <p:cNvSpPr/>
            <p:nvPr/>
          </p:nvSpPr>
          <p:spPr bwMode="auto">
            <a:xfrm>
              <a:off x="7036004" y="2039425"/>
              <a:ext cx="578338" cy="578338"/>
            </a:xfrm>
            <a:prstGeom prst="round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  <a:effectLst>
              <a:outerShdw blurRad="381000" dist="635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166089" y="2160688"/>
              <a:ext cx="316999" cy="317541"/>
              <a:chOff x="7275629" y="3973834"/>
              <a:chExt cx="464344" cy="465138"/>
            </a:xfrm>
            <a:solidFill>
              <a:schemeClr val="bg1"/>
            </a:solidFill>
          </p:grpSpPr>
          <p:sp>
            <p:nvSpPr>
              <p:cNvPr id="25" name="AutoShape 37"/>
              <p:cNvSpPr>
                <a:spLocks/>
              </p:cNvSpPr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" name="AutoShape 38"/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" name="AutoShape 39"/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" name="AutoShape 40"/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" name="AutoShape 41"/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" name="AutoShape 42"/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6559550" y="2767804"/>
            <a:ext cx="1264546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72125" y="4969416"/>
            <a:ext cx="1264546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35137" y="2767804"/>
            <a:ext cx="1264546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47712" y="4969416"/>
            <a:ext cx="1264546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915229" y="4248311"/>
            <a:ext cx="578338" cy="578338"/>
            <a:chOff x="7048579" y="4248311"/>
            <a:chExt cx="578338" cy="578338"/>
          </a:xfrm>
        </p:grpSpPr>
        <p:sp>
          <p:nvSpPr>
            <p:cNvPr id="32" name="Rounded Rectangle 921"/>
            <p:cNvSpPr/>
            <p:nvPr/>
          </p:nvSpPr>
          <p:spPr bwMode="auto">
            <a:xfrm>
              <a:off x="7048579" y="4248311"/>
              <a:ext cx="578338" cy="578338"/>
            </a:xfrm>
            <a:prstGeom prst="round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  <a:effectLst>
              <a:outerShdw blurRad="381000" dist="635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3" name="AutoShape 4"/>
            <p:cNvSpPr>
              <a:spLocks/>
            </p:cNvSpPr>
            <p:nvPr/>
          </p:nvSpPr>
          <p:spPr bwMode="auto">
            <a:xfrm>
              <a:off x="7200223" y="4399470"/>
              <a:ext cx="275050" cy="2760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990816" y="4236141"/>
            <a:ext cx="578338" cy="578338"/>
            <a:chOff x="9724116" y="4236141"/>
            <a:chExt cx="578338" cy="578338"/>
          </a:xfrm>
        </p:grpSpPr>
        <p:sp>
          <p:nvSpPr>
            <p:cNvPr id="9" name="Rounded Rectangle 898"/>
            <p:cNvSpPr/>
            <p:nvPr/>
          </p:nvSpPr>
          <p:spPr bwMode="auto">
            <a:xfrm>
              <a:off x="9724116" y="4236141"/>
              <a:ext cx="578338" cy="578338"/>
            </a:xfrm>
            <a:prstGeom prst="round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  <a:effectLst>
              <a:outerShdw blurRad="381000" dist="635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915608" y="4382925"/>
              <a:ext cx="195354" cy="284770"/>
              <a:chOff x="5429367" y="4908078"/>
              <a:chExt cx="319088" cy="465138"/>
            </a:xfrm>
            <a:solidFill>
              <a:schemeClr val="bg1"/>
            </a:solidFill>
          </p:grpSpPr>
          <p:sp>
            <p:nvSpPr>
              <p:cNvPr id="45" name="AutoShape 97"/>
              <p:cNvSpPr>
                <a:spLocks/>
              </p:cNvSpPr>
              <p:nvPr/>
            </p:nvSpPr>
            <p:spPr bwMode="auto">
              <a:xfrm>
                <a:off x="5429367" y="490807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chemeClr val="accent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6" name="AutoShape 98"/>
              <p:cNvSpPr>
                <a:spLocks/>
              </p:cNvSpPr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chemeClr val="accent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7" name="AutoShape 99"/>
              <p:cNvSpPr>
                <a:spLocks/>
              </p:cNvSpPr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chemeClr val="accent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9978241" y="2039425"/>
            <a:ext cx="578338" cy="578338"/>
            <a:chOff x="9711541" y="2039425"/>
            <a:chExt cx="578338" cy="578338"/>
          </a:xfrm>
        </p:grpSpPr>
        <p:sp>
          <p:nvSpPr>
            <p:cNvPr id="20" name="Rounded Rectangle 909"/>
            <p:cNvSpPr/>
            <p:nvPr/>
          </p:nvSpPr>
          <p:spPr bwMode="auto">
            <a:xfrm>
              <a:off x="9711541" y="2039425"/>
              <a:ext cx="578338" cy="578338"/>
            </a:xfrm>
            <a:prstGeom prst="round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  <a:effectLst>
              <a:outerShdw blurRad="381000" dist="635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9858327" y="2195201"/>
              <a:ext cx="284766" cy="266786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49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0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sp>
        <p:nvSpPr>
          <p:cNvPr id="55" name="TextBox 54"/>
          <p:cNvSpPr txBox="1"/>
          <p:nvPr/>
        </p:nvSpPr>
        <p:spPr>
          <a:xfrm>
            <a:off x="1276776" y="4435996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bg1">
                    <a:lumMod val="8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Open Sans" panose="020B0606030504020204" pitchFamily="34" charset="0"/>
                <a:sym typeface="字魂58号-创中黑" panose="00000500000000000000" pitchFamily="2" charset="-122"/>
              </a:rPr>
              <a:t>70%</a:t>
            </a:r>
            <a:endParaRPr lang="id-ID" sz="3600" b="1" i="1" dirty="0">
              <a:solidFill>
                <a:schemeClr val="bg1">
                  <a:lumMod val="8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Open Sans" panose="020B0606030504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57" name="文本框 7"/>
          <p:cNvSpPr txBox="1"/>
          <p:nvPr/>
        </p:nvSpPr>
        <p:spPr>
          <a:xfrm>
            <a:off x="5778733" y="3144834"/>
            <a:ext cx="2785454" cy="854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58" name="文本框 7"/>
          <p:cNvSpPr txBox="1"/>
          <p:nvPr/>
        </p:nvSpPr>
        <p:spPr>
          <a:xfrm>
            <a:off x="8869278" y="3144834"/>
            <a:ext cx="2785454" cy="854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59" name="文本框 7"/>
          <p:cNvSpPr txBox="1"/>
          <p:nvPr/>
        </p:nvSpPr>
        <p:spPr>
          <a:xfrm>
            <a:off x="5778733" y="5381878"/>
            <a:ext cx="2785454" cy="854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60" name="文本框 7"/>
          <p:cNvSpPr txBox="1"/>
          <p:nvPr/>
        </p:nvSpPr>
        <p:spPr>
          <a:xfrm>
            <a:off x="8869278" y="5381878"/>
            <a:ext cx="2785454" cy="854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61" name="文本框 7"/>
          <p:cNvSpPr txBox="1"/>
          <p:nvPr/>
        </p:nvSpPr>
        <p:spPr>
          <a:xfrm>
            <a:off x="1378881" y="5071729"/>
            <a:ext cx="382035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16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362192" y="47699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标题文字添加此处</a:t>
            </a:r>
          </a:p>
        </p:txBody>
      </p:sp>
    </p:spTree>
    <p:extLst>
      <p:ext uri="{BB962C8B-B14F-4D97-AF65-F5344CB8AC3E}">
        <p14:creationId xmlns:p14="http://schemas.microsoft.com/office/powerpoint/2010/main" val="18703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8" grpId="0"/>
      <p:bldP spid="40" grpId="0"/>
      <p:bldP spid="55" grpId="0"/>
      <p:bldP spid="57" grpId="0"/>
      <p:bldP spid="58" grpId="0"/>
      <p:bldP spid="59" grpId="0"/>
      <p:bldP spid="60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5034174" y="2019287"/>
            <a:ext cx="7729326" cy="4324362"/>
            <a:chOff x="-532263" y="859337"/>
            <a:chExt cx="10058400" cy="562740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32263" y="859337"/>
              <a:ext cx="10058400" cy="5627409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378906" y="1136592"/>
              <a:ext cx="6325093" cy="3952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2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2" b="3132"/>
          <a:stretch>
            <a:fillRect/>
          </a:stretch>
        </p:blipFill>
        <p:spPr>
          <a:xfrm>
            <a:off x="6502802" y="2232343"/>
            <a:ext cx="4860485" cy="3037214"/>
          </a:xfrm>
        </p:spPr>
      </p:pic>
      <p:sp>
        <p:nvSpPr>
          <p:cNvPr id="36" name="Rectangle 35"/>
          <p:cNvSpPr/>
          <p:nvPr/>
        </p:nvSpPr>
        <p:spPr>
          <a:xfrm>
            <a:off x="1993480" y="5088146"/>
            <a:ext cx="283252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”</a:t>
            </a:r>
            <a:r>
              <a:rPr lang="zh-CN" altLang="en-US" sz="16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请将您的内容打在这里，或通过复制文本，选择粘贴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”</a:t>
            </a:r>
            <a:endParaRPr lang="id-ID" sz="1600" i="1" dirty="0">
              <a:solidFill>
                <a:schemeClr val="bg1">
                  <a:lumMod val="6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63812" y="1969753"/>
            <a:ext cx="4295868" cy="2927141"/>
            <a:chOff x="763812" y="2936767"/>
            <a:chExt cx="4295868" cy="2927141"/>
          </a:xfrm>
        </p:grpSpPr>
        <p:sp>
          <p:nvSpPr>
            <p:cNvPr id="19" name="文本框 18"/>
            <p:cNvSpPr txBox="1"/>
            <p:nvPr/>
          </p:nvSpPr>
          <p:spPr>
            <a:xfrm>
              <a:off x="763812" y="2936767"/>
              <a:ext cx="37446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1" dirty="0">
                  <a:solidFill>
                    <a:srgbClr val="28282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标题文字</a:t>
              </a:r>
              <a:r>
                <a:rPr lang="en-US" altLang="zh-CN" sz="3200" b="1" i="1" dirty="0">
                  <a:solidFill>
                    <a:srgbClr val="28282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 </a:t>
              </a:r>
              <a:r>
                <a:rPr lang="zh-CN" altLang="en-US" sz="3200" i="1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添加此处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6672" y="3832583"/>
              <a:ext cx="427300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.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874713" y="3694804"/>
              <a:ext cx="481647" cy="0"/>
            </a:xfrm>
            <a:prstGeom prst="line">
              <a:avLst/>
            </a:prstGeom>
            <a:solidFill>
              <a:srgbClr val="080808"/>
            </a:solidFill>
            <a:ln w="25400" cap="rnd">
              <a:solidFill>
                <a:srgbClr val="39495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5415821" y="2806623"/>
            <a:ext cx="1678925" cy="1252499"/>
            <a:chOff x="5415821" y="2739948"/>
            <a:chExt cx="1678925" cy="1252499"/>
          </a:xfr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</p:grpSpPr>
        <p:grpSp>
          <p:nvGrpSpPr>
            <p:cNvPr id="31" name="Group 30"/>
            <p:cNvGrpSpPr/>
            <p:nvPr/>
          </p:nvGrpSpPr>
          <p:grpSpPr>
            <a:xfrm>
              <a:off x="5415821" y="2739948"/>
              <a:ext cx="1678925" cy="1252499"/>
              <a:chOff x="3106016" y="2397072"/>
              <a:chExt cx="2733424" cy="2039168"/>
            </a:xfrm>
            <a:grpFill/>
          </p:grpSpPr>
          <p:sp>
            <p:nvSpPr>
              <p:cNvPr id="32" name="Rectangle: Rounded Corners 31"/>
              <p:cNvSpPr/>
              <p:nvPr/>
            </p:nvSpPr>
            <p:spPr>
              <a:xfrm>
                <a:off x="3106016" y="2397072"/>
                <a:ext cx="2607816" cy="2039168"/>
              </a:xfrm>
              <a:prstGeom prst="roundRect">
                <a:avLst>
                  <a:gd name="adj" fmla="val 28452"/>
                </a:avLst>
              </a:prstGeom>
              <a:grpFill/>
              <a:ln>
                <a:noFill/>
              </a:ln>
              <a:effectLst>
                <a:outerShdw blurRad="190500" dist="63500" dir="5400000" algn="t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i="1" dirty="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5581455" y="2840525"/>
                <a:ext cx="314677" cy="2012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i="1" dirty="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776093" y="2933365"/>
              <a:ext cx="729687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300K</a:t>
              </a:r>
              <a:endParaRPr lang="id-ID" sz="20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10670" y="3302697"/>
              <a:ext cx="1391780" cy="5355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i="1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Ut wisi enim ad minim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3F5A4BC3-ADBC-4262-934C-5093C91B7B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4" r="16664"/>
          <a:stretch/>
        </p:blipFill>
        <p:spPr>
          <a:xfrm>
            <a:off x="837960" y="5064986"/>
            <a:ext cx="729584" cy="729584"/>
          </a:xfrm>
          <a:prstGeom prst="ellipse">
            <a:avLst/>
          </a:prstGeom>
          <a:ln>
            <a:noFill/>
          </a:ln>
          <a:effectLst>
            <a:outerShdw blurRad="2667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文本框 29"/>
          <p:cNvSpPr txBox="1"/>
          <p:nvPr/>
        </p:nvSpPr>
        <p:spPr>
          <a:xfrm>
            <a:off x="4362192" y="47699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标题文字添加此处</a:t>
            </a:r>
          </a:p>
        </p:txBody>
      </p:sp>
    </p:spTree>
    <p:extLst>
      <p:ext uri="{BB962C8B-B14F-4D97-AF65-F5344CB8AC3E}">
        <p14:creationId xmlns:p14="http://schemas.microsoft.com/office/powerpoint/2010/main" val="219450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直角三角形 6"/>
          <p:cNvSpPr/>
          <p:nvPr/>
        </p:nvSpPr>
        <p:spPr>
          <a:xfrm>
            <a:off x="-1" y="0"/>
            <a:ext cx="8096865" cy="6858000"/>
          </a:xfrm>
          <a:prstGeom prst="rtTriangle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6" name="直角三角形 25"/>
          <p:cNvSpPr/>
          <p:nvPr/>
        </p:nvSpPr>
        <p:spPr>
          <a:xfrm>
            <a:off x="1" y="3959902"/>
            <a:ext cx="3421626" cy="2898098"/>
          </a:xfrm>
          <a:prstGeom prst="rtTriangle">
            <a:avLst/>
          </a:prstGeom>
          <a:solidFill>
            <a:srgbClr val="586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2B9F012D-F67C-4DA7-84E1-6A46390E8A33}"/>
              </a:ext>
            </a:extLst>
          </p:cNvPr>
          <p:cNvSpPr txBox="1"/>
          <p:nvPr/>
        </p:nvSpPr>
        <p:spPr>
          <a:xfrm>
            <a:off x="2250427" y="2851906"/>
            <a:ext cx="63449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感谢您的观看</a:t>
            </a:r>
            <a:endParaRPr lang="zh-CN" altLang="en-US" sz="6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CB4C9A0B-511B-4126-B8DB-14125E11CEA3}"/>
              </a:ext>
            </a:extLst>
          </p:cNvPr>
          <p:cNvSpPr txBox="1"/>
          <p:nvPr/>
        </p:nvSpPr>
        <p:spPr>
          <a:xfrm>
            <a:off x="3588369" y="5408951"/>
            <a:ext cx="232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汇报人：</a:t>
            </a: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海湾同学社</a:t>
            </a:r>
            <a:endParaRPr lang="en-US" altLang="zh-CN" sz="1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时间：</a:t>
            </a:r>
            <a:r>
              <a:rPr lang="en-US" altLang="zh-CN" sz="160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20XX/XX/XX</a:t>
            </a:r>
            <a:endParaRPr lang="zh-CN" altLang="en-US" sz="1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87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26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 animBg="1"/>
      <p:bldP spid="41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4" name="Rectangle 4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58687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147674" y="3238837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标题文字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添加此处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经典综艺体简" panose="02010609000101010101" pitchFamily="49" charset="-122"/>
              <a:sym typeface="字魂58号-创中黑" panose="000005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97858" y="4246623"/>
            <a:ext cx="4683482" cy="5355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4304264" y="4105179"/>
            <a:ext cx="45379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154614" y="2107971"/>
            <a:ext cx="3241593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1" i="1" noProof="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PART 01</a:t>
            </a:r>
            <a:endParaRPr kumimoji="0" lang="zh-CN" altLang="en-US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经典综艺体简" panose="02010609000101010101" pitchFamily="49" charset="-122"/>
              <a:sym typeface="字魂58号-创中黑" panose="00000500000000000000" pitchFamily="2" charset="-122"/>
            </a:endParaRPr>
          </a:p>
        </p:txBody>
      </p:sp>
      <p:sp>
        <p:nvSpPr>
          <p:cNvPr id="19" name="直角三角形 18"/>
          <p:cNvSpPr/>
          <p:nvPr/>
        </p:nvSpPr>
        <p:spPr>
          <a:xfrm>
            <a:off x="-1" y="3644436"/>
            <a:ext cx="3794079" cy="32135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直角三角形 19"/>
          <p:cNvSpPr/>
          <p:nvPr/>
        </p:nvSpPr>
        <p:spPr>
          <a:xfrm rot="10800000">
            <a:off x="8368080" y="0"/>
            <a:ext cx="3823918" cy="323883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36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6" grpId="0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r="6505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r="6501"/>
          <a:stretch>
            <a:fillRect/>
          </a:stretch>
        </p:blipFill>
        <p:spPr/>
      </p:pic>
      <p:grpSp>
        <p:nvGrpSpPr>
          <p:cNvPr id="23" name="组合 22"/>
          <p:cNvGrpSpPr/>
          <p:nvPr/>
        </p:nvGrpSpPr>
        <p:grpSpPr>
          <a:xfrm>
            <a:off x="6226628" y="0"/>
            <a:ext cx="2982686" cy="2286000"/>
            <a:chOff x="6226628" y="0"/>
            <a:chExt cx="2982686" cy="2286000"/>
          </a:xfrm>
        </p:grpSpPr>
        <p:sp>
          <p:nvSpPr>
            <p:cNvPr id="3" name="Rectangle 2"/>
            <p:cNvSpPr/>
            <p:nvPr/>
          </p:nvSpPr>
          <p:spPr>
            <a:xfrm>
              <a:off x="6226628" y="0"/>
              <a:ext cx="2982686" cy="2286000"/>
            </a:xfrm>
            <a:prstGeom prst="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6366101" y="357685"/>
              <a:ext cx="2705492" cy="1510565"/>
              <a:chOff x="1268142" y="1522066"/>
              <a:chExt cx="2705492" cy="1510565"/>
            </a:xfrm>
          </p:grpSpPr>
          <p:sp>
            <p:nvSpPr>
              <p:cNvPr id="37" name="文本框 7"/>
              <p:cNvSpPr txBox="1"/>
              <p:nvPr/>
            </p:nvSpPr>
            <p:spPr>
              <a:xfrm>
                <a:off x="1426737" y="2016968"/>
                <a:ext cx="23883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请将您的内容打在这里，或者通过复制您的文本后，在此框中选择粘贴，并选择只保留文字，且尽可能精简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.</a:t>
                </a:r>
              </a:p>
            </p:txBody>
          </p:sp>
          <p:sp>
            <p:nvSpPr>
              <p:cNvPr id="38" name="文本框 8"/>
              <p:cNvSpPr txBox="1"/>
              <p:nvPr/>
            </p:nvSpPr>
            <p:spPr>
              <a:xfrm>
                <a:off x="1268142" y="1522066"/>
                <a:ext cx="2705492" cy="488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4000"/>
                  </a:lnSpc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标题文字添加</a:t>
                </a:r>
                <a:endParaRPr lang="en-US" altLang="zh-CN" sz="2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6226628" y="4572000"/>
            <a:ext cx="2982686" cy="2286000"/>
            <a:chOff x="6226628" y="4572000"/>
            <a:chExt cx="2982686" cy="2286000"/>
          </a:xfrm>
        </p:grpSpPr>
        <p:sp>
          <p:nvSpPr>
            <p:cNvPr id="7" name="Rectangle 6"/>
            <p:cNvSpPr/>
            <p:nvPr/>
          </p:nvSpPr>
          <p:spPr>
            <a:xfrm>
              <a:off x="6226628" y="4572000"/>
              <a:ext cx="2982686" cy="2286000"/>
            </a:xfrm>
            <a:prstGeom prst="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366101" y="5001516"/>
              <a:ext cx="2705492" cy="1510565"/>
              <a:chOff x="1268142" y="1522066"/>
              <a:chExt cx="2705492" cy="1510565"/>
            </a:xfrm>
          </p:grpSpPr>
          <p:sp>
            <p:nvSpPr>
              <p:cNvPr id="40" name="文本框 7"/>
              <p:cNvSpPr txBox="1"/>
              <p:nvPr/>
            </p:nvSpPr>
            <p:spPr>
              <a:xfrm>
                <a:off x="1426737" y="2016968"/>
                <a:ext cx="23883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请将您的内容打在这里，或者通过复制您的文本后，在此框中选择粘贴，并选择只保留文字，且尽可能精简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.</a:t>
                </a:r>
              </a:p>
            </p:txBody>
          </p:sp>
          <p:sp>
            <p:nvSpPr>
              <p:cNvPr id="41" name="文本框 8"/>
              <p:cNvSpPr txBox="1"/>
              <p:nvPr/>
            </p:nvSpPr>
            <p:spPr>
              <a:xfrm>
                <a:off x="1268142" y="1522066"/>
                <a:ext cx="2705492" cy="488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4000"/>
                  </a:lnSpc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标题文字添加</a:t>
                </a:r>
                <a:endParaRPr lang="en-US" altLang="zh-CN" sz="2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9209314" y="2286000"/>
            <a:ext cx="2982686" cy="2286000"/>
            <a:chOff x="9209314" y="2286000"/>
            <a:chExt cx="2982686" cy="2286000"/>
          </a:xfrm>
        </p:grpSpPr>
        <p:sp>
          <p:nvSpPr>
            <p:cNvPr id="6" name="Rectangle 5"/>
            <p:cNvSpPr/>
            <p:nvPr/>
          </p:nvSpPr>
          <p:spPr>
            <a:xfrm>
              <a:off x="9209314" y="2286000"/>
              <a:ext cx="2982686" cy="2286000"/>
            </a:xfrm>
            <a:prstGeom prst="rect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9402227" y="2673717"/>
              <a:ext cx="2705492" cy="1510565"/>
              <a:chOff x="1268142" y="1522066"/>
              <a:chExt cx="2705492" cy="1510565"/>
            </a:xfrm>
          </p:grpSpPr>
          <p:sp>
            <p:nvSpPr>
              <p:cNvPr id="43" name="文本框 7"/>
              <p:cNvSpPr txBox="1"/>
              <p:nvPr/>
            </p:nvSpPr>
            <p:spPr>
              <a:xfrm>
                <a:off x="1426737" y="2016968"/>
                <a:ext cx="23883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请将您的内容打在这里，或者通过复制您的文本后，在此框中选择粘贴，并选择只保留文字，且尽可能精简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.</a:t>
                </a:r>
              </a:p>
            </p:txBody>
          </p:sp>
          <p:sp>
            <p:nvSpPr>
              <p:cNvPr id="44" name="文本框 8"/>
              <p:cNvSpPr txBox="1"/>
              <p:nvPr/>
            </p:nvSpPr>
            <p:spPr>
              <a:xfrm>
                <a:off x="1268142" y="1522066"/>
                <a:ext cx="2705492" cy="488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4000"/>
                  </a:lnSpc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标题文字添加</a:t>
                </a:r>
                <a:endParaRPr lang="en-US" altLang="zh-CN" sz="2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r="6511"/>
          <a:stretch>
            <a:fillRect/>
          </a:stretch>
        </p:blipFill>
        <p:spPr/>
      </p:pic>
      <p:grpSp>
        <p:nvGrpSpPr>
          <p:cNvPr id="27" name="组合 26"/>
          <p:cNvGrpSpPr/>
          <p:nvPr/>
        </p:nvGrpSpPr>
        <p:grpSpPr>
          <a:xfrm>
            <a:off x="763812" y="2706353"/>
            <a:ext cx="4295868" cy="3358029"/>
            <a:chOff x="763812" y="2936767"/>
            <a:chExt cx="4295868" cy="3358029"/>
          </a:xfrm>
        </p:grpSpPr>
        <p:sp>
          <p:nvSpPr>
            <p:cNvPr id="30" name="文本框 29"/>
            <p:cNvSpPr txBox="1"/>
            <p:nvPr/>
          </p:nvSpPr>
          <p:spPr>
            <a:xfrm>
              <a:off x="763812" y="2936767"/>
              <a:ext cx="37446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1" dirty="0">
                  <a:solidFill>
                    <a:srgbClr val="28282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标题文字</a:t>
              </a:r>
              <a:r>
                <a:rPr lang="en-US" altLang="zh-CN" sz="3200" b="1" i="1" dirty="0">
                  <a:solidFill>
                    <a:srgbClr val="28282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 </a:t>
              </a:r>
              <a:r>
                <a:rPr lang="zh-CN" altLang="en-US" sz="3200" i="1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添加此处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86672" y="3832583"/>
              <a:ext cx="4273008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.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.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.</a:t>
              </a:r>
            </a:p>
            <a:p>
              <a:pPr>
                <a:lnSpc>
                  <a:spcPct val="200000"/>
                </a:lnSpc>
              </a:pPr>
              <a:endParaRPr lang="en-US" altLang="zh-CN" sz="11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874713" y="3694804"/>
              <a:ext cx="481647" cy="0"/>
            </a:xfrm>
            <a:prstGeom prst="line">
              <a:avLst/>
            </a:prstGeom>
            <a:solidFill>
              <a:srgbClr val="080808"/>
            </a:solidFill>
            <a:ln w="25400" cap="rnd">
              <a:solidFill>
                <a:srgbClr val="42424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5" name="TextBox 16"/>
          <p:cNvSpPr txBox="1"/>
          <p:nvPr/>
        </p:nvSpPr>
        <p:spPr>
          <a:xfrm>
            <a:off x="804475" y="1334053"/>
            <a:ext cx="40350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8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iberation Sans" panose="020B0604020202020204" pitchFamily="34" charset="0"/>
                <a:sym typeface="字魂58号-创中黑" panose="00000500000000000000" pitchFamily="2" charset="-122"/>
              </a:rPr>
              <a:t>BUSINESS</a:t>
            </a:r>
          </a:p>
          <a:p>
            <a:r>
              <a:rPr lang="en-US" sz="4000" i="1" dirty="0">
                <a:solidFill>
                  <a:schemeClr val="bg1">
                    <a:lumMod val="8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iberation Sans" panose="020B0604020202020204" pitchFamily="34" charset="0"/>
                <a:sym typeface="字魂58号-创中黑" panose="00000500000000000000" pitchFamily="2" charset="-122"/>
              </a:rPr>
              <a:t>POWER POINT</a:t>
            </a:r>
            <a:endParaRPr lang="id-ID" sz="4000" i="1" dirty="0">
              <a:solidFill>
                <a:schemeClr val="bg1">
                  <a:lumMod val="8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Liberation Sans" panose="020B0604020202020204" pitchFamily="34" charset="0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6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04407" y="3600286"/>
            <a:ext cx="2165350" cy="2165350"/>
            <a:chOff x="3491707" y="3943186"/>
            <a:chExt cx="2165350" cy="2165350"/>
          </a:xfrm>
        </p:grpSpPr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3491707" y="3943186"/>
              <a:ext cx="2165350" cy="2165350"/>
            </a:xfrm>
            <a:custGeom>
              <a:avLst/>
              <a:gdLst>
                <a:gd name="T0" fmla="*/ 814 w 1143"/>
                <a:gd name="T1" fmla="*/ 656 h 1143"/>
                <a:gd name="T2" fmla="*/ 866 w 1143"/>
                <a:gd name="T3" fmla="*/ 781 h 1143"/>
                <a:gd name="T4" fmla="*/ 969 w 1143"/>
                <a:gd name="T5" fmla="*/ 745 h 1143"/>
                <a:gd name="T6" fmla="*/ 1143 w 1143"/>
                <a:gd name="T7" fmla="*/ 572 h 1143"/>
                <a:gd name="T8" fmla="*/ 968 w 1143"/>
                <a:gd name="T9" fmla="*/ 397 h 1143"/>
                <a:gd name="T10" fmla="*/ 932 w 1143"/>
                <a:gd name="T11" fmla="*/ 294 h 1143"/>
                <a:gd name="T12" fmla="*/ 1057 w 1143"/>
                <a:gd name="T13" fmla="*/ 243 h 1143"/>
                <a:gd name="T14" fmla="*/ 896 w 1143"/>
                <a:gd name="T15" fmla="*/ 83 h 1143"/>
                <a:gd name="T16" fmla="*/ 845 w 1143"/>
                <a:gd name="T17" fmla="*/ 207 h 1143"/>
                <a:gd name="T18" fmla="*/ 743 w 1143"/>
                <a:gd name="T19" fmla="*/ 172 h 1143"/>
                <a:gd name="T20" fmla="*/ 571 w 1143"/>
                <a:gd name="T21" fmla="*/ 0 h 1143"/>
                <a:gd name="T22" fmla="*/ 0 w 1143"/>
                <a:gd name="T23" fmla="*/ 572 h 1143"/>
                <a:gd name="T24" fmla="*/ 184 w 1143"/>
                <a:gd name="T25" fmla="*/ 755 h 1143"/>
                <a:gd name="T26" fmla="*/ 227 w 1143"/>
                <a:gd name="T27" fmla="*/ 798 h 1143"/>
                <a:gd name="T28" fmla="*/ 384 w 1143"/>
                <a:gd name="T29" fmla="*/ 956 h 1143"/>
                <a:gd name="T30" fmla="*/ 396 w 1143"/>
                <a:gd name="T31" fmla="*/ 969 h 1143"/>
                <a:gd name="T32" fmla="*/ 571 w 1143"/>
                <a:gd name="T33" fmla="*/ 1143 h 1143"/>
                <a:gd name="T34" fmla="*/ 571 w 1143"/>
                <a:gd name="T35" fmla="*/ 1143 h 1143"/>
                <a:gd name="T36" fmla="*/ 745 w 1143"/>
                <a:gd name="T37" fmla="*/ 970 h 1143"/>
                <a:gd name="T38" fmla="*/ 765 w 1143"/>
                <a:gd name="T39" fmla="*/ 949 h 1143"/>
                <a:gd name="T40" fmla="*/ 764 w 1143"/>
                <a:gd name="T41" fmla="*/ 949 h 1143"/>
                <a:gd name="T42" fmla="*/ 780 w 1143"/>
                <a:gd name="T43" fmla="*/ 867 h 1143"/>
                <a:gd name="T44" fmla="*/ 655 w 1143"/>
                <a:gd name="T45" fmla="*/ 815 h 1143"/>
                <a:gd name="T46" fmla="*/ 814 w 1143"/>
                <a:gd name="T47" fmla="*/ 65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1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300"/>
                    <a:pt x="1057" y="243"/>
                  </a:cubicBezTo>
                  <a:cubicBezTo>
                    <a:pt x="1127" y="147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9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70"/>
                    <a:pt x="745" y="970"/>
                    <a:pt x="745" y="970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443449" y="4851084"/>
              <a:ext cx="261866" cy="349554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30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547644" y="3686011"/>
            <a:ext cx="2165350" cy="2163763"/>
            <a:chOff x="6534944" y="4028911"/>
            <a:chExt cx="2165350" cy="2163763"/>
          </a:xfrm>
        </p:grpSpPr>
        <p:sp>
          <p:nvSpPr>
            <p:cNvPr id="2" name="Freeform 5"/>
            <p:cNvSpPr>
              <a:spLocks/>
            </p:cNvSpPr>
            <p:nvPr/>
          </p:nvSpPr>
          <p:spPr bwMode="auto">
            <a:xfrm>
              <a:off x="6534944" y="4028911"/>
              <a:ext cx="2165350" cy="2163763"/>
            </a:xfrm>
            <a:custGeom>
              <a:avLst/>
              <a:gdLst>
                <a:gd name="T0" fmla="*/ 328 w 1143"/>
                <a:gd name="T1" fmla="*/ 487 h 1143"/>
                <a:gd name="T2" fmla="*/ 276 w 1143"/>
                <a:gd name="T3" fmla="*/ 363 h 1143"/>
                <a:gd name="T4" fmla="*/ 174 w 1143"/>
                <a:gd name="T5" fmla="*/ 398 h 1143"/>
                <a:gd name="T6" fmla="*/ 0 w 1143"/>
                <a:gd name="T7" fmla="*/ 572 h 1143"/>
                <a:gd name="T8" fmla="*/ 175 w 1143"/>
                <a:gd name="T9" fmla="*/ 746 h 1143"/>
                <a:gd name="T10" fmla="*/ 211 w 1143"/>
                <a:gd name="T11" fmla="*/ 849 h 1143"/>
                <a:gd name="T12" fmla="*/ 86 w 1143"/>
                <a:gd name="T13" fmla="*/ 900 h 1143"/>
                <a:gd name="T14" fmla="*/ 246 w 1143"/>
                <a:gd name="T15" fmla="*/ 1060 h 1143"/>
                <a:gd name="T16" fmla="*/ 298 w 1143"/>
                <a:gd name="T17" fmla="*/ 936 h 1143"/>
                <a:gd name="T18" fmla="*/ 400 w 1143"/>
                <a:gd name="T19" fmla="*/ 972 h 1143"/>
                <a:gd name="T20" fmla="*/ 572 w 1143"/>
                <a:gd name="T21" fmla="*/ 1143 h 1143"/>
                <a:gd name="T22" fmla="*/ 1143 w 1143"/>
                <a:gd name="T23" fmla="*/ 572 h 1143"/>
                <a:gd name="T24" fmla="*/ 959 w 1143"/>
                <a:gd name="T25" fmla="*/ 388 h 1143"/>
                <a:gd name="T26" fmla="*/ 916 w 1143"/>
                <a:gd name="T27" fmla="*/ 345 h 1143"/>
                <a:gd name="T28" fmla="*/ 759 w 1143"/>
                <a:gd name="T29" fmla="*/ 187 h 1143"/>
                <a:gd name="T30" fmla="*/ 746 w 1143"/>
                <a:gd name="T31" fmla="*/ 175 h 1143"/>
                <a:gd name="T32" fmla="*/ 572 w 1143"/>
                <a:gd name="T33" fmla="*/ 0 h 1143"/>
                <a:gd name="T34" fmla="*/ 572 w 1143"/>
                <a:gd name="T35" fmla="*/ 0 h 1143"/>
                <a:gd name="T36" fmla="*/ 398 w 1143"/>
                <a:gd name="T37" fmla="*/ 174 h 1143"/>
                <a:gd name="T38" fmla="*/ 378 w 1143"/>
                <a:gd name="T39" fmla="*/ 194 h 1143"/>
                <a:gd name="T40" fmla="*/ 379 w 1143"/>
                <a:gd name="T41" fmla="*/ 194 h 1143"/>
                <a:gd name="T42" fmla="*/ 363 w 1143"/>
                <a:gd name="T43" fmla="*/ 276 h 1143"/>
                <a:gd name="T44" fmla="*/ 488 w 1143"/>
                <a:gd name="T45" fmla="*/ 328 h 1143"/>
                <a:gd name="T46" fmla="*/ 328 w 1143"/>
                <a:gd name="T47" fmla="*/ 487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328" y="487"/>
                  </a:moveTo>
                  <a:cubicBezTo>
                    <a:pt x="272" y="446"/>
                    <a:pt x="296" y="413"/>
                    <a:pt x="276" y="363"/>
                  </a:cubicBezTo>
                  <a:cubicBezTo>
                    <a:pt x="266" y="336"/>
                    <a:pt x="236" y="336"/>
                    <a:pt x="174" y="39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75" y="746"/>
                    <a:pt x="175" y="746"/>
                    <a:pt x="175" y="746"/>
                  </a:cubicBezTo>
                  <a:cubicBezTo>
                    <a:pt x="238" y="809"/>
                    <a:pt x="237" y="839"/>
                    <a:pt x="211" y="849"/>
                  </a:cubicBezTo>
                  <a:cubicBezTo>
                    <a:pt x="160" y="868"/>
                    <a:pt x="127" y="844"/>
                    <a:pt x="86" y="900"/>
                  </a:cubicBezTo>
                  <a:cubicBezTo>
                    <a:pt x="16" y="997"/>
                    <a:pt x="150" y="1131"/>
                    <a:pt x="246" y="1060"/>
                  </a:cubicBezTo>
                  <a:cubicBezTo>
                    <a:pt x="303" y="1019"/>
                    <a:pt x="279" y="986"/>
                    <a:pt x="298" y="936"/>
                  </a:cubicBezTo>
                  <a:cubicBezTo>
                    <a:pt x="308" y="909"/>
                    <a:pt x="338" y="909"/>
                    <a:pt x="400" y="972"/>
                  </a:cubicBezTo>
                  <a:cubicBezTo>
                    <a:pt x="572" y="1143"/>
                    <a:pt x="572" y="1143"/>
                    <a:pt x="572" y="1143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59" y="388"/>
                    <a:pt x="959" y="388"/>
                    <a:pt x="959" y="388"/>
                  </a:cubicBezTo>
                  <a:cubicBezTo>
                    <a:pt x="916" y="345"/>
                    <a:pt x="916" y="345"/>
                    <a:pt x="916" y="345"/>
                  </a:cubicBezTo>
                  <a:cubicBezTo>
                    <a:pt x="759" y="187"/>
                    <a:pt x="759" y="187"/>
                    <a:pt x="759" y="187"/>
                  </a:cubicBezTo>
                  <a:cubicBezTo>
                    <a:pt x="755" y="183"/>
                    <a:pt x="751" y="179"/>
                    <a:pt x="746" y="175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398" y="174"/>
                    <a:pt x="398" y="174"/>
                    <a:pt x="398" y="174"/>
                  </a:cubicBezTo>
                  <a:cubicBezTo>
                    <a:pt x="378" y="194"/>
                    <a:pt x="378" y="194"/>
                    <a:pt x="378" y="194"/>
                  </a:cubicBezTo>
                  <a:cubicBezTo>
                    <a:pt x="379" y="194"/>
                    <a:pt x="379" y="194"/>
                    <a:pt x="379" y="194"/>
                  </a:cubicBezTo>
                  <a:cubicBezTo>
                    <a:pt x="336" y="243"/>
                    <a:pt x="339" y="267"/>
                    <a:pt x="363" y="276"/>
                  </a:cubicBezTo>
                  <a:cubicBezTo>
                    <a:pt x="413" y="295"/>
                    <a:pt x="446" y="272"/>
                    <a:pt x="488" y="328"/>
                  </a:cubicBezTo>
                  <a:cubicBezTo>
                    <a:pt x="559" y="425"/>
                    <a:pt x="425" y="558"/>
                    <a:pt x="328" y="487"/>
                  </a:cubicBezTo>
                  <a:close/>
                </a:path>
              </a:pathLst>
            </a:cu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5" name="Freeform 28"/>
            <p:cNvSpPr>
              <a:spLocks noEditPoints="1"/>
            </p:cNvSpPr>
            <p:nvPr/>
          </p:nvSpPr>
          <p:spPr bwMode="auto">
            <a:xfrm>
              <a:off x="7469193" y="4962366"/>
              <a:ext cx="296852" cy="296852"/>
            </a:xfrm>
            <a:custGeom>
              <a:avLst/>
              <a:gdLst>
                <a:gd name="T0" fmla="*/ 114 w 128"/>
                <a:gd name="T1" fmla="*/ 29 h 128"/>
                <a:gd name="T2" fmla="*/ 112 w 128"/>
                <a:gd name="T3" fmla="*/ 8 h 128"/>
                <a:gd name="T4" fmla="*/ 24 w 128"/>
                <a:gd name="T5" fmla="*/ 0 h 128"/>
                <a:gd name="T6" fmla="*/ 16 w 128"/>
                <a:gd name="T7" fmla="*/ 27 h 128"/>
                <a:gd name="T8" fmla="*/ 2 w 128"/>
                <a:gd name="T9" fmla="*/ 45 h 128"/>
                <a:gd name="T10" fmla="*/ 0 w 128"/>
                <a:gd name="T11" fmla="*/ 56 h 128"/>
                <a:gd name="T12" fmla="*/ 12 w 128"/>
                <a:gd name="T13" fmla="*/ 68 h 128"/>
                <a:gd name="T14" fmla="*/ 20 w 128"/>
                <a:gd name="T15" fmla="*/ 128 h 128"/>
                <a:gd name="T16" fmla="*/ 116 w 128"/>
                <a:gd name="T17" fmla="*/ 120 h 128"/>
                <a:gd name="T18" fmla="*/ 116 w 128"/>
                <a:gd name="T19" fmla="*/ 68 h 128"/>
                <a:gd name="T20" fmla="*/ 128 w 128"/>
                <a:gd name="T21" fmla="*/ 52 h 128"/>
                <a:gd name="T22" fmla="*/ 104 w 128"/>
                <a:gd name="T23" fmla="*/ 8 h 128"/>
                <a:gd name="T24" fmla="*/ 24 w 128"/>
                <a:gd name="T25" fmla="*/ 24 h 128"/>
                <a:gd name="T26" fmla="*/ 24 w 128"/>
                <a:gd name="T27" fmla="*/ 8 h 128"/>
                <a:gd name="T28" fmla="*/ 41 w 128"/>
                <a:gd name="T29" fmla="*/ 60 h 128"/>
                <a:gd name="T30" fmla="*/ 40 w 128"/>
                <a:gd name="T31" fmla="*/ 32 h 128"/>
                <a:gd name="T32" fmla="*/ 41 w 128"/>
                <a:gd name="T33" fmla="*/ 60 h 128"/>
                <a:gd name="T34" fmla="*/ 62 w 128"/>
                <a:gd name="T35" fmla="*/ 32 h 128"/>
                <a:gd name="T36" fmla="*/ 45 w 128"/>
                <a:gd name="T37" fmla="*/ 60 h 128"/>
                <a:gd name="T38" fmla="*/ 66 w 128"/>
                <a:gd name="T39" fmla="*/ 32 h 128"/>
                <a:gd name="T40" fmla="*/ 83 w 128"/>
                <a:gd name="T41" fmla="*/ 60 h 128"/>
                <a:gd name="T42" fmla="*/ 66 w 128"/>
                <a:gd name="T43" fmla="*/ 32 h 128"/>
                <a:gd name="T44" fmla="*/ 88 w 128"/>
                <a:gd name="T45" fmla="*/ 32 h 128"/>
                <a:gd name="T46" fmla="*/ 87 w 128"/>
                <a:gd name="T47" fmla="*/ 60 h 128"/>
                <a:gd name="T48" fmla="*/ 8 w 128"/>
                <a:gd name="T49" fmla="*/ 56 h 128"/>
                <a:gd name="T50" fmla="*/ 9 w 128"/>
                <a:gd name="T51" fmla="*/ 50 h 128"/>
                <a:gd name="T52" fmla="*/ 24 w 128"/>
                <a:gd name="T53" fmla="*/ 32 h 128"/>
                <a:gd name="T54" fmla="*/ 19 w 128"/>
                <a:gd name="T55" fmla="*/ 60 h 128"/>
                <a:gd name="T56" fmla="*/ 8 w 128"/>
                <a:gd name="T57" fmla="*/ 56 h 128"/>
                <a:gd name="T58" fmla="*/ 50 w 128"/>
                <a:gd name="T59" fmla="*/ 120 h 128"/>
                <a:gd name="T60" fmla="*/ 80 w 128"/>
                <a:gd name="T61" fmla="*/ 80 h 128"/>
                <a:gd name="T62" fmla="*/ 108 w 128"/>
                <a:gd name="T63" fmla="*/ 120 h 128"/>
                <a:gd name="T64" fmla="*/ 84 w 128"/>
                <a:gd name="T65" fmla="*/ 80 h 128"/>
                <a:gd name="T66" fmla="*/ 50 w 128"/>
                <a:gd name="T67" fmla="*/ 76 h 128"/>
                <a:gd name="T68" fmla="*/ 46 w 128"/>
                <a:gd name="T69" fmla="*/ 120 h 128"/>
                <a:gd name="T70" fmla="*/ 20 w 128"/>
                <a:gd name="T71" fmla="*/ 68 h 128"/>
                <a:gd name="T72" fmla="*/ 108 w 128"/>
                <a:gd name="T73" fmla="*/ 120 h 128"/>
                <a:gd name="T74" fmla="*/ 116 w 128"/>
                <a:gd name="T75" fmla="*/ 60 h 128"/>
                <a:gd name="T76" fmla="*/ 93 w 128"/>
                <a:gd name="T77" fmla="*/ 32 h 128"/>
                <a:gd name="T78" fmla="*/ 104 w 128"/>
                <a:gd name="T79" fmla="*/ 32 h 128"/>
                <a:gd name="T80" fmla="*/ 119 w 128"/>
                <a:gd name="T81" fmla="*/ 50 h 128"/>
                <a:gd name="T82" fmla="*/ 120 w 128"/>
                <a:gd name="T83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8">
                  <a:moveTo>
                    <a:pt x="126" y="4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3" y="28"/>
                    <a:pt x="113" y="28"/>
                    <a:pt x="112" y="27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4"/>
                    <a:pt x="16" y="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7"/>
                    <a:pt x="0" y="49"/>
                    <a:pt x="0" y="5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4"/>
                    <a:pt x="16" y="128"/>
                    <a:pt x="20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12" y="128"/>
                    <a:pt x="116" y="124"/>
                    <a:pt x="116" y="120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23" y="68"/>
                    <a:pt x="128" y="63"/>
                    <a:pt x="128" y="56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49"/>
                    <a:pt x="127" y="47"/>
                    <a:pt x="126" y="45"/>
                  </a:cubicBezTo>
                  <a:close/>
                  <a:moveTo>
                    <a:pt x="104" y="8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104" y="8"/>
                  </a:lnTo>
                  <a:close/>
                  <a:moveTo>
                    <a:pt x="41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9" y="32"/>
                    <a:pt x="49" y="32"/>
                    <a:pt x="49" y="32"/>
                  </a:cubicBezTo>
                  <a:lnTo>
                    <a:pt x="41" y="60"/>
                  </a:lnTo>
                  <a:close/>
                  <a:moveTo>
                    <a:pt x="53" y="32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5" y="60"/>
                    <a:pt x="45" y="60"/>
                    <a:pt x="45" y="60"/>
                  </a:cubicBezTo>
                  <a:lnTo>
                    <a:pt x="53" y="32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66" y="60"/>
                    <a:pt x="66" y="60"/>
                    <a:pt x="66" y="60"/>
                  </a:cubicBezTo>
                  <a:lnTo>
                    <a:pt x="66" y="32"/>
                  </a:lnTo>
                  <a:close/>
                  <a:moveTo>
                    <a:pt x="79" y="32"/>
                  </a:moveTo>
                  <a:cubicBezTo>
                    <a:pt x="88" y="32"/>
                    <a:pt x="88" y="32"/>
                    <a:pt x="88" y="3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87" y="60"/>
                    <a:pt x="87" y="60"/>
                    <a:pt x="87" y="60"/>
                  </a:cubicBezTo>
                  <a:lnTo>
                    <a:pt x="79" y="32"/>
                  </a:lnTo>
                  <a:close/>
                  <a:moveTo>
                    <a:pt x="8" y="56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8" y="51"/>
                    <a:pt x="8" y="50"/>
                    <a:pt x="9" y="50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80" y="120"/>
                  </a:moveTo>
                  <a:cubicBezTo>
                    <a:pt x="50" y="120"/>
                    <a:pt x="50" y="120"/>
                    <a:pt x="50" y="12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80" y="120"/>
                  </a:lnTo>
                  <a:close/>
                  <a:moveTo>
                    <a:pt x="108" y="120"/>
                  </a:moveTo>
                  <a:cubicBezTo>
                    <a:pt x="84" y="120"/>
                    <a:pt x="84" y="120"/>
                    <a:pt x="84" y="12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8"/>
                    <a:pt x="82" y="76"/>
                    <a:pt x="8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6"/>
                    <a:pt x="46" y="78"/>
                    <a:pt x="46" y="8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08" y="68"/>
                    <a:pt x="108" y="68"/>
                    <a:pt x="108" y="68"/>
                  </a:cubicBezTo>
                  <a:lnTo>
                    <a:pt x="108" y="120"/>
                  </a:lnTo>
                  <a:close/>
                  <a:moveTo>
                    <a:pt x="120" y="56"/>
                  </a:moveTo>
                  <a:cubicBezTo>
                    <a:pt x="120" y="58"/>
                    <a:pt x="118" y="60"/>
                    <a:pt x="116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2"/>
                    <a:pt x="106" y="33"/>
                    <a:pt x="107" y="34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0"/>
                    <a:pt x="120" y="51"/>
                    <a:pt x="120" y="52"/>
                  </a:cubicBezTo>
                  <a:lnTo>
                    <a:pt x="120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87144" y="2092161"/>
            <a:ext cx="2012950" cy="2011363"/>
            <a:chOff x="5074444" y="2435061"/>
            <a:chExt cx="2012950" cy="2011363"/>
          </a:xfrm>
        </p:grpSpPr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5074444" y="2435061"/>
              <a:ext cx="2012950" cy="2011363"/>
            </a:xfrm>
            <a:custGeom>
              <a:avLst/>
              <a:gdLst>
                <a:gd name="T0" fmla="*/ 378 w 1062"/>
                <a:gd name="T1" fmla="*/ 908 h 1062"/>
                <a:gd name="T2" fmla="*/ 335 w 1062"/>
                <a:gd name="T3" fmla="*/ 852 h 1062"/>
                <a:gd name="T4" fmla="*/ 372 w 1062"/>
                <a:gd name="T5" fmla="*/ 845 h 1062"/>
                <a:gd name="T6" fmla="*/ 470 w 1062"/>
                <a:gd name="T7" fmla="*/ 791 h 1062"/>
                <a:gd name="T8" fmla="*/ 451 w 1062"/>
                <a:gd name="T9" fmla="*/ 611 h 1062"/>
                <a:gd name="T10" fmla="*/ 271 w 1062"/>
                <a:gd name="T11" fmla="*/ 592 h 1062"/>
                <a:gd name="T12" fmla="*/ 217 w 1062"/>
                <a:gd name="T13" fmla="*/ 690 h 1062"/>
                <a:gd name="T14" fmla="*/ 210 w 1062"/>
                <a:gd name="T15" fmla="*/ 727 h 1062"/>
                <a:gd name="T16" fmla="*/ 173 w 1062"/>
                <a:gd name="T17" fmla="*/ 703 h 1062"/>
                <a:gd name="T18" fmla="*/ 164 w 1062"/>
                <a:gd name="T19" fmla="*/ 694 h 1062"/>
                <a:gd name="T20" fmla="*/ 0 w 1062"/>
                <a:gd name="T21" fmla="*/ 531 h 1062"/>
                <a:gd name="T22" fmla="*/ 155 w 1062"/>
                <a:gd name="T23" fmla="*/ 376 h 1062"/>
                <a:gd name="T24" fmla="*/ 167 w 1062"/>
                <a:gd name="T25" fmla="*/ 365 h 1062"/>
                <a:gd name="T26" fmla="*/ 167 w 1062"/>
                <a:gd name="T27" fmla="*/ 365 h 1062"/>
                <a:gd name="T28" fmla="*/ 532 w 1062"/>
                <a:gd name="T29" fmla="*/ 0 h 1062"/>
                <a:gd name="T30" fmla="*/ 1062 w 1062"/>
                <a:gd name="T31" fmla="*/ 531 h 1062"/>
                <a:gd name="T32" fmla="*/ 911 w 1062"/>
                <a:gd name="T33" fmla="*/ 682 h 1062"/>
                <a:gd name="T34" fmla="*/ 857 w 1062"/>
                <a:gd name="T35" fmla="*/ 753 h 1062"/>
                <a:gd name="T36" fmla="*/ 865 w 1062"/>
                <a:gd name="T37" fmla="*/ 819 h 1062"/>
                <a:gd name="T38" fmla="*/ 886 w 1062"/>
                <a:gd name="T39" fmla="*/ 832 h 1062"/>
                <a:gd name="T40" fmla="*/ 940 w 1062"/>
                <a:gd name="T41" fmla="*/ 843 h 1062"/>
                <a:gd name="T42" fmla="*/ 986 w 1062"/>
                <a:gd name="T43" fmla="*/ 860 h 1062"/>
                <a:gd name="T44" fmla="*/ 997 w 1062"/>
                <a:gd name="T45" fmla="*/ 873 h 1062"/>
                <a:gd name="T46" fmla="*/ 982 w 1062"/>
                <a:gd name="T47" fmla="*/ 979 h 1062"/>
                <a:gd name="T48" fmla="*/ 877 w 1062"/>
                <a:gd name="T49" fmla="*/ 993 h 1062"/>
                <a:gd name="T50" fmla="*/ 864 w 1062"/>
                <a:gd name="T51" fmla="*/ 982 h 1062"/>
                <a:gd name="T52" fmla="*/ 847 w 1062"/>
                <a:gd name="T53" fmla="*/ 936 h 1062"/>
                <a:gd name="T54" fmla="*/ 836 w 1062"/>
                <a:gd name="T55" fmla="*/ 882 h 1062"/>
                <a:gd name="T56" fmla="*/ 822 w 1062"/>
                <a:gd name="T57" fmla="*/ 861 h 1062"/>
                <a:gd name="T58" fmla="*/ 686 w 1062"/>
                <a:gd name="T59" fmla="*/ 907 h 1062"/>
                <a:gd name="T60" fmla="*/ 531 w 1062"/>
                <a:gd name="T61" fmla="*/ 1062 h 1062"/>
                <a:gd name="T62" fmla="*/ 378 w 1062"/>
                <a:gd name="T63" fmla="*/ 908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961021" y="3164365"/>
              <a:ext cx="239796" cy="349554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27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cxnSp>
        <p:nvCxnSpPr>
          <p:cNvPr id="5" name="Straight Connector 4"/>
          <p:cNvCxnSpPr>
            <a:cxnSpLocks/>
          </p:cNvCxnSpPr>
          <p:nvPr/>
        </p:nvCxnSpPr>
        <p:spPr>
          <a:xfrm>
            <a:off x="6371372" y="2937897"/>
            <a:ext cx="106144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31267" y="432979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i="1" dirty="0">
                <a:gradFill>
                  <a:gsLst>
                    <a:gs pos="0">
                      <a:srgbClr val="475D74"/>
                    </a:gs>
                    <a:gs pos="100000">
                      <a:srgbClr val="39495E"/>
                    </a:gs>
                  </a:gsLst>
                  <a:lin ang="5400000" scaled="1"/>
                </a:gra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47535" y="252331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i="1" dirty="0">
                <a:gradFill>
                  <a:gsLst>
                    <a:gs pos="0">
                      <a:srgbClr val="475D74"/>
                    </a:gs>
                    <a:gs pos="100000">
                      <a:srgbClr val="39495E"/>
                    </a:gs>
                  </a:gsLst>
                  <a:lin ang="5400000" scaled="1"/>
                </a:gra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30148" y="432979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i="1" dirty="0">
                <a:gradFill>
                  <a:gsLst>
                    <a:gs pos="0">
                      <a:srgbClr val="475D74"/>
                    </a:gs>
                    <a:gs pos="100000">
                      <a:srgbClr val="39495E"/>
                    </a:gs>
                  </a:gsLst>
                  <a:lin ang="5400000" scaled="1"/>
                </a:gra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文字添加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8016020" y="4725145"/>
            <a:ext cx="112593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3139358" y="4661386"/>
            <a:ext cx="106785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747535" y="2915483"/>
            <a:ext cx="27365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79312" y="4735655"/>
            <a:ext cx="215735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30148" y="4735655"/>
            <a:ext cx="215735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.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79311" y="1468038"/>
            <a:ext cx="3427905" cy="1902480"/>
            <a:chOff x="779311" y="1468038"/>
            <a:chExt cx="3427905" cy="1902480"/>
          </a:xfrm>
        </p:grpSpPr>
        <p:sp>
          <p:nvSpPr>
            <p:cNvPr id="16" name="TextBox 15"/>
            <p:cNvSpPr txBox="1"/>
            <p:nvPr/>
          </p:nvSpPr>
          <p:spPr>
            <a:xfrm>
              <a:off x="779312" y="1468038"/>
              <a:ext cx="16401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5400" i="1" dirty="0">
                  <a:solidFill>
                    <a:schemeClr val="bg1">
                      <a:lumMod val="8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89%</a:t>
              </a:r>
            </a:p>
          </p:txBody>
        </p:sp>
        <p:sp>
          <p:nvSpPr>
            <p:cNvPr id="39" name="Text Placeholder 4"/>
            <p:cNvSpPr txBox="1">
              <a:spLocks/>
            </p:cNvSpPr>
            <p:nvPr/>
          </p:nvSpPr>
          <p:spPr>
            <a:xfrm>
              <a:off x="779311" y="2405875"/>
              <a:ext cx="3427905" cy="96464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zh-CN" altLang="en-US" sz="1200" i="1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200" i="1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.</a:t>
              </a:r>
              <a:r>
                <a:rPr lang="zh-CN" altLang="en-US" sz="1200" i="1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。请将您的内容打在这里，或者通过复制您的文本后，在此框中选择粘贴，并选择只保留文字，且尽可能精简</a:t>
              </a:r>
              <a:r>
                <a:rPr lang="en-US" altLang="zh-CN" sz="1200" i="1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Calibri"/>
                  <a:sym typeface="字魂58号-创中黑" panose="00000500000000000000" pitchFamily="2" charset="-122"/>
                </a:rPr>
                <a:t>.</a:t>
              </a:r>
            </a:p>
            <a:p>
              <a:pPr marL="0" indent="0">
                <a:lnSpc>
                  <a:spcPct val="114000"/>
                </a:lnSpc>
                <a:buNone/>
                <a:defRPr/>
              </a:pPr>
              <a:endParaRPr lang="en-US" altLang="zh-CN" sz="1200" i="1" dirty="0">
                <a:solidFill>
                  <a:schemeClr val="bg1">
                    <a:lumMod val="6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4362192" y="47699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标题文字添加此处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55" y="0"/>
            <a:ext cx="1654657" cy="16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6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4" r="16664"/>
          <a:stretch>
            <a:fillRect/>
          </a:stretch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8166540" y="1849658"/>
            <a:ext cx="2110936" cy="2110934"/>
          </a:xfrm>
          <a:prstGeom prst="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40313" y="1849658"/>
            <a:ext cx="2110936" cy="2110934"/>
          </a:xfrm>
          <a:prstGeom prst="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14744" y="1849658"/>
            <a:ext cx="2110936" cy="2110934"/>
          </a:xfrm>
          <a:prstGeom prst="rect">
            <a:avLst/>
          </a:prstGeom>
          <a:gradFill>
            <a:gsLst>
              <a:gs pos="0">
                <a:srgbClr val="475D74"/>
              </a:gs>
              <a:gs pos="100000">
                <a:srgbClr val="39495E"/>
              </a:gs>
            </a:gsLst>
            <a:lin ang="5400000" scaled="1"/>
          </a:gradFill>
          <a:ln>
            <a:noFill/>
          </a:ln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i="1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44454" y="2195306"/>
            <a:ext cx="851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i="1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标题</a:t>
            </a:r>
            <a:endParaRPr lang="id-ID" sz="2000" i="1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5" name="Text Placeholder 4"/>
          <p:cNvSpPr txBox="1">
            <a:spLocks/>
          </p:cNvSpPr>
          <p:nvPr/>
        </p:nvSpPr>
        <p:spPr>
          <a:xfrm>
            <a:off x="2173126" y="2836458"/>
            <a:ext cx="1594172" cy="443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</a:t>
            </a:r>
            <a:endParaRPr lang="en-US" altLang="zh-CN" sz="1100" i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</a:t>
            </a:r>
            <a:endParaRPr lang="id-ID" sz="1100" i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70024" y="2195306"/>
            <a:ext cx="851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i="1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标题</a:t>
            </a:r>
            <a:endParaRPr lang="id-ID" altLang="zh-CN" sz="2000" i="1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9" name="Text Placeholder 4"/>
          <p:cNvSpPr txBox="1">
            <a:spLocks/>
          </p:cNvSpPr>
          <p:nvPr/>
        </p:nvSpPr>
        <p:spPr>
          <a:xfrm>
            <a:off x="5298695" y="2836458"/>
            <a:ext cx="1594172" cy="443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</a:t>
            </a:r>
            <a:endParaRPr lang="en-US" altLang="zh-CN" sz="1100" i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</a:t>
            </a:r>
            <a:endParaRPr lang="id-ID" sz="1100" i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796251" y="2195306"/>
            <a:ext cx="851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i="1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标题</a:t>
            </a:r>
            <a:endParaRPr lang="id-ID" altLang="zh-CN" sz="2000" i="1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32" name="Text Placeholder 4"/>
          <p:cNvSpPr txBox="1">
            <a:spLocks/>
          </p:cNvSpPr>
          <p:nvPr/>
        </p:nvSpPr>
        <p:spPr>
          <a:xfrm>
            <a:off x="8424922" y="2836458"/>
            <a:ext cx="1594172" cy="443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</a:t>
            </a:r>
            <a:endParaRPr lang="en-US" altLang="zh-CN" sz="1100" i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1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</a:t>
            </a:r>
            <a:endParaRPr lang="id-ID" sz="1100" i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30692" y="4767483"/>
            <a:ext cx="10530616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  <a:p>
            <a:pPr algn="ctr">
              <a:lnSpc>
                <a:spcPct val="20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62192" y="47699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标题文字添加此处</a:t>
            </a:r>
          </a:p>
        </p:txBody>
      </p:sp>
    </p:spTree>
    <p:extLst>
      <p:ext uri="{BB962C8B-B14F-4D97-AF65-F5344CB8AC3E}">
        <p14:creationId xmlns:p14="http://schemas.microsoft.com/office/powerpoint/2010/main" val="9580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4" grpId="0"/>
      <p:bldP spid="25" grpId="0"/>
      <p:bldP spid="28" grpId="0"/>
      <p:bldP spid="29" grpId="0"/>
      <p:bldP spid="31" grpId="0"/>
      <p:bldP spid="3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738762" y="1616512"/>
            <a:ext cx="3870769" cy="4107576"/>
            <a:chOff x="4738762" y="1616512"/>
            <a:chExt cx="3870769" cy="4107576"/>
          </a:xfrm>
        </p:grpSpPr>
        <p:sp>
          <p:nvSpPr>
            <p:cNvPr id="3" name="Oval 2"/>
            <p:cNvSpPr/>
            <p:nvPr/>
          </p:nvSpPr>
          <p:spPr>
            <a:xfrm>
              <a:off x="4738762" y="3256454"/>
              <a:ext cx="1403131" cy="1403131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10%</a:t>
              </a:r>
              <a:endParaRPr lang="id-ID" sz="24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5440327" y="1616512"/>
              <a:ext cx="1820918" cy="1820915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20%</a:t>
              </a:r>
              <a:endParaRPr lang="id-ID" sz="28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893" y="3256454"/>
              <a:ext cx="2467638" cy="2467634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  <a:effectLst>
              <a:outerShdw blurRad="50800" dist="50800" dir="5400000" algn="t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50%</a:t>
              </a:r>
              <a:endParaRPr lang="id-ID" sz="4000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002667" y="152696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endParaRPr lang="id-ID" sz="2000" i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02667" y="303066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endParaRPr lang="id-ID" sz="2000" i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2667" y="453437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</a:t>
            </a:r>
            <a:endParaRPr lang="id-ID" sz="2000" i="1" dirty="0">
              <a:solidFill>
                <a:schemeClr val="tx1">
                  <a:lumMod val="65000"/>
                  <a:lumOff val="3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475" y="1687412"/>
            <a:ext cx="40350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chemeClr val="bg1">
                    <a:lumMod val="8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iberation Sans" panose="020B0604020202020204" pitchFamily="34" charset="0"/>
                <a:sym typeface="字魂58号-创中黑" panose="00000500000000000000" pitchFamily="2" charset="-122"/>
              </a:rPr>
              <a:t>BUSINESS</a:t>
            </a:r>
          </a:p>
          <a:p>
            <a:r>
              <a:rPr lang="en-US" sz="4000" i="1" dirty="0">
                <a:solidFill>
                  <a:schemeClr val="bg1">
                    <a:lumMod val="8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Liberation Sans" panose="020B0604020202020204" pitchFamily="34" charset="0"/>
                <a:sym typeface="字魂58号-创中黑" panose="00000500000000000000" pitchFamily="2" charset="-122"/>
              </a:rPr>
              <a:t>POWER POINT</a:t>
            </a:r>
            <a:endParaRPr lang="id-ID" sz="4000" i="1" dirty="0">
              <a:solidFill>
                <a:schemeClr val="bg1">
                  <a:lumMod val="8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Liberation Sans" panose="020B0604020202020204" pitchFamily="34" charset="0"/>
              <a:sym typeface="字魂58号-创中黑" panose="00000500000000000000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63812" y="3125528"/>
            <a:ext cx="3744688" cy="2451045"/>
            <a:chOff x="763812" y="2936767"/>
            <a:chExt cx="3744688" cy="2015992"/>
          </a:xfrm>
        </p:grpSpPr>
        <p:sp>
          <p:nvSpPr>
            <p:cNvPr id="22" name="文本框 21"/>
            <p:cNvSpPr txBox="1"/>
            <p:nvPr/>
          </p:nvSpPr>
          <p:spPr>
            <a:xfrm>
              <a:off x="763812" y="2936767"/>
              <a:ext cx="3744688" cy="480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1" dirty="0">
                  <a:solidFill>
                    <a:srgbClr val="28282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标题文字</a:t>
              </a:r>
              <a:r>
                <a:rPr lang="en-US" altLang="zh-CN" sz="3200" b="1" i="1" dirty="0">
                  <a:solidFill>
                    <a:srgbClr val="28282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 </a:t>
              </a:r>
              <a:r>
                <a:rPr lang="zh-CN" altLang="en-US" sz="3200" i="1" dirty="0">
                  <a:solidFill>
                    <a:schemeClr val="bg1">
                      <a:lumMod val="6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添加此处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86672" y="3832583"/>
              <a:ext cx="3721828" cy="11201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.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874713" y="3639963"/>
              <a:ext cx="481647" cy="0"/>
            </a:xfrm>
            <a:prstGeom prst="line">
              <a:avLst/>
            </a:prstGeom>
            <a:solidFill>
              <a:srgbClr val="080808"/>
            </a:solidFill>
            <a:ln w="25400" cap="rnd">
              <a:solidFill>
                <a:srgbClr val="39495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9002667" y="1922666"/>
            <a:ext cx="2378121" cy="9343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002667" y="3417915"/>
            <a:ext cx="2378121" cy="9343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002667" y="4913164"/>
            <a:ext cx="2378121" cy="9343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362192" y="476991"/>
            <a:ext cx="3467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标题文字添加此处</a:t>
            </a:r>
          </a:p>
        </p:txBody>
      </p:sp>
    </p:spTree>
    <p:extLst>
      <p:ext uri="{BB962C8B-B14F-4D97-AF65-F5344CB8AC3E}">
        <p14:creationId xmlns:p14="http://schemas.microsoft.com/office/powerpoint/2010/main" val="20077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6" b="21016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3492"/>
            <a:ext cx="12192000" cy="3976914"/>
          </a:xfrm>
          <a:prstGeom prst="rect">
            <a:avLst/>
          </a:prstGeom>
          <a:solidFill>
            <a:srgbClr val="475D7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45956" y="4242300"/>
            <a:ext cx="700088" cy="700088"/>
            <a:chOff x="5582822" y="1783124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6" name="Oval 5"/>
            <p:cNvSpPr/>
            <p:nvPr/>
          </p:nvSpPr>
          <p:spPr>
            <a:xfrm>
              <a:off x="5582822" y="1783124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916784" y="2139143"/>
              <a:ext cx="358432" cy="314318"/>
              <a:chOff x="1640798" y="2149003"/>
              <a:chExt cx="464344" cy="407194"/>
            </a:xfrm>
            <a:solidFill>
              <a:schemeClr val="bg1"/>
            </a:solidFill>
          </p:grpSpPr>
          <p:sp>
            <p:nvSpPr>
              <p:cNvPr id="8" name="AutoShape 147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9" name="AutoShape 148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460931" y="4242300"/>
            <a:ext cx="700088" cy="700088"/>
            <a:chOff x="2297797" y="1783124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14" name="Oval 13"/>
            <p:cNvSpPr/>
            <p:nvPr/>
          </p:nvSpPr>
          <p:spPr>
            <a:xfrm>
              <a:off x="2297797" y="1783124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5" name="AutoShape 149"/>
            <p:cNvSpPr>
              <a:spLocks/>
            </p:cNvSpPr>
            <p:nvPr/>
          </p:nvSpPr>
          <p:spPr bwMode="auto">
            <a:xfrm>
              <a:off x="2631759" y="2167329"/>
              <a:ext cx="358432" cy="25794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30981" y="4242300"/>
            <a:ext cx="700088" cy="700088"/>
            <a:chOff x="8867847" y="1783124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0" name="Oval 19"/>
            <p:cNvSpPr/>
            <p:nvPr/>
          </p:nvSpPr>
          <p:spPr>
            <a:xfrm>
              <a:off x="8867847" y="1783124"/>
              <a:ext cx="1026356" cy="1026356"/>
            </a:xfrm>
            <a:prstGeom prst="ellipse">
              <a:avLst/>
            </a:prstGeom>
            <a:gradFill>
              <a:gsLst>
                <a:gs pos="0">
                  <a:srgbClr val="475D74"/>
                </a:gs>
                <a:gs pos="100000">
                  <a:srgbClr val="39495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i="1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9201809" y="2117086"/>
              <a:ext cx="358432" cy="358432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22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5311170" y="51074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26147" y="51074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96196" y="51074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标题文字添加</a:t>
            </a:r>
          </a:p>
        </p:txBody>
      </p:sp>
      <p:sp>
        <p:nvSpPr>
          <p:cNvPr id="30" name="Text Placeholder 4"/>
          <p:cNvSpPr txBox="1">
            <a:spLocks/>
          </p:cNvSpPr>
          <p:nvPr/>
        </p:nvSpPr>
        <p:spPr>
          <a:xfrm>
            <a:off x="1597173" y="1753309"/>
            <a:ext cx="8997654" cy="640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zh-CN" altLang="en-US" sz="1400" i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Calibri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。请将您的内容打在这里，或者通过复制您的文本后，在此框中选择粘贴，并选择只保留文字，且尽可能精简。</a:t>
            </a:r>
          </a:p>
          <a:p>
            <a:pPr marL="0" indent="0" algn="ctr">
              <a:lnSpc>
                <a:spcPct val="114000"/>
              </a:lnSpc>
              <a:buNone/>
              <a:defRPr/>
            </a:pPr>
            <a:endParaRPr lang="zh-CN" altLang="en-US" sz="1400" i="1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Calibri"/>
              <a:sym typeface="字魂58号-创中黑" panose="00000500000000000000" pitchFamily="2" charset="-122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5594826" y="2768766"/>
            <a:ext cx="1002348" cy="2805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Read More</a:t>
            </a:r>
            <a:endParaRPr lang="id-ID" sz="1050" i="1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1418247" y="5609620"/>
            <a:ext cx="2785454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请将您的内容打在这里，或者通过复制您的文本后，在此框中选择粘贴，并选择只保留文字，且尽可能精简。</a:t>
            </a:r>
          </a:p>
        </p:txBody>
      </p:sp>
      <p:sp>
        <p:nvSpPr>
          <p:cNvPr id="33" name="文本框 7"/>
          <p:cNvSpPr txBox="1"/>
          <p:nvPr/>
        </p:nvSpPr>
        <p:spPr>
          <a:xfrm>
            <a:off x="4703273" y="5609620"/>
            <a:ext cx="2785454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请将您的内容打在这里，或者通过复制您的文本后，在此框中选择粘贴，并选择只保留文字，且尽可能精简。</a:t>
            </a:r>
          </a:p>
        </p:txBody>
      </p:sp>
      <p:sp>
        <p:nvSpPr>
          <p:cNvPr id="34" name="文本框 7"/>
          <p:cNvSpPr txBox="1"/>
          <p:nvPr/>
        </p:nvSpPr>
        <p:spPr>
          <a:xfrm>
            <a:off x="7988299" y="5609620"/>
            <a:ext cx="2785454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i="1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请将您的内容打在这里，或者通过复制您的文本后，在此框中选择粘贴，并选择只保留文字，且尽可能精简。</a:t>
            </a:r>
          </a:p>
        </p:txBody>
      </p:sp>
    </p:spTree>
    <p:extLst>
      <p:ext uri="{BB962C8B-B14F-4D97-AF65-F5344CB8AC3E}">
        <p14:creationId xmlns:p14="http://schemas.microsoft.com/office/powerpoint/2010/main" val="295150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8" grpId="0"/>
      <p:bldP spid="26" grpId="0"/>
      <p:bldP spid="30" grpId="0"/>
      <p:bldP spid="32" grpId="0" animBg="1"/>
      <p:bldP spid="28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2158" cy="6858000"/>
          </a:xfrm>
        </p:spPr>
      </p:pic>
      <p:sp>
        <p:nvSpPr>
          <p:cNvPr id="54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687D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147674" y="3238837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标题文字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添加此处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经典综艺体简" panose="02010609000101010101" pitchFamily="49" charset="-122"/>
              <a:sym typeface="字魂58号-创中黑" panose="000005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97858" y="4246623"/>
            <a:ext cx="4683482" cy="5355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请将您的内容打在这里，或者通过复制您的文本后，在此框中选择粘贴，并选择只保留文字，且尽可能精简</a:t>
            </a:r>
            <a:r>
              <a:rPr lang="en-US" altLang="zh-CN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.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4304264" y="4105179"/>
            <a:ext cx="45379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154614" y="2107971"/>
            <a:ext cx="332975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1" i="1" noProof="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PART </a:t>
            </a:r>
            <a:r>
              <a:rPr lang="en-US" altLang="zh-CN" sz="7200" b="1" i="1" noProof="0" dirty="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经典综艺体简" panose="02010609000101010101" pitchFamily="49" charset="-122"/>
                <a:sym typeface="字魂58号-创中黑" panose="00000500000000000000" pitchFamily="2" charset="-122"/>
              </a:rPr>
              <a:t>02</a:t>
            </a:r>
            <a:endParaRPr kumimoji="0" lang="zh-CN" altLang="en-US" sz="7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经典综艺体简" panose="02010609000101010101" pitchFamily="49" charset="-122"/>
              <a:sym typeface="字魂58号-创中黑" panose="00000500000000000000" pitchFamily="2" charset="-122"/>
            </a:endParaRPr>
          </a:p>
        </p:txBody>
      </p:sp>
      <p:sp>
        <p:nvSpPr>
          <p:cNvPr id="19" name="直角三角形 18"/>
          <p:cNvSpPr/>
          <p:nvPr/>
        </p:nvSpPr>
        <p:spPr>
          <a:xfrm>
            <a:off x="-1" y="3644436"/>
            <a:ext cx="3794079" cy="32135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直角三角形 19"/>
          <p:cNvSpPr/>
          <p:nvPr/>
        </p:nvSpPr>
        <p:spPr>
          <a:xfrm rot="10800000">
            <a:off x="8368080" y="0"/>
            <a:ext cx="3823918" cy="323883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66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6" grpId="0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"/>
</p:tagLst>
</file>

<file path=ppt/theme/theme1.xml><?xml version="1.0" encoding="utf-8"?>
<a:theme xmlns:a="http://schemas.openxmlformats.org/drawingml/2006/main" name="包图主题2">
  <a:themeElements>
    <a:clrScheme name="自定义 13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C6F5"/>
      </a:accent1>
      <a:accent2>
        <a:srgbClr val="00A3E5"/>
      </a:accent2>
      <a:accent3>
        <a:srgbClr val="00B0D3"/>
      </a:accent3>
      <a:accent4>
        <a:srgbClr val="39BFC4"/>
      </a:accent4>
      <a:accent5>
        <a:srgbClr val="20BFD6"/>
      </a:accent5>
      <a:accent6>
        <a:srgbClr val="54D3FA"/>
      </a:accent6>
      <a:hlink>
        <a:srgbClr val="00C6F5"/>
      </a:hlink>
      <a:folHlink>
        <a:srgbClr val="BFBFBF"/>
      </a:folHlink>
    </a:clrScheme>
    <a:fontScheme name="字魂58号-创中黑">
      <a:majorFont>
        <a:latin typeface="字魂58号-创中黑"/>
        <a:ea typeface="字魂58号-创中黑"/>
        <a:cs typeface=""/>
      </a:majorFont>
      <a:minorFont>
        <a:latin typeface="字魂58号-创中黑"/>
        <a:ea typeface="字魂58号-创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131">
    <a:dk1>
      <a:srgbClr val="000000"/>
    </a:dk1>
    <a:lt1>
      <a:srgbClr val="FFFFFF"/>
    </a:lt1>
    <a:dk2>
      <a:srgbClr val="768395"/>
    </a:dk2>
    <a:lt2>
      <a:srgbClr val="F0F0F0"/>
    </a:lt2>
    <a:accent1>
      <a:srgbClr val="00C6F5"/>
    </a:accent1>
    <a:accent2>
      <a:srgbClr val="00A3E5"/>
    </a:accent2>
    <a:accent3>
      <a:srgbClr val="00B0D3"/>
    </a:accent3>
    <a:accent4>
      <a:srgbClr val="39BFC4"/>
    </a:accent4>
    <a:accent5>
      <a:srgbClr val="20BFD6"/>
    </a:accent5>
    <a:accent6>
      <a:srgbClr val="54D3FA"/>
    </a:accent6>
    <a:hlink>
      <a:srgbClr val="00C6F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491</TotalTime>
  <Words>2981</Words>
  <Application>Microsoft Office PowerPoint</Application>
  <PresentationFormat>自定义</PresentationFormat>
  <Paragraphs>241</Paragraphs>
  <Slides>24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</dc:title>
  <dc:creator>.</dc:creator>
  <cp:lastModifiedBy>王浩</cp:lastModifiedBy>
  <cp:revision>97</cp:revision>
  <dcterms:created xsi:type="dcterms:W3CDTF">2017-08-23T01:42:10Z</dcterms:created>
  <dcterms:modified xsi:type="dcterms:W3CDTF">2020-01-29T11:04:12Z</dcterms:modified>
</cp:coreProperties>
</file>